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378" r:id="rId4"/>
  </p:sldMasterIdLst>
  <p:notesMasterIdLst>
    <p:notesMasterId r:id="rId10"/>
  </p:notesMasterIdLst>
  <p:sldIdLst>
    <p:sldId id="2147480571" r:id="rId5"/>
    <p:sldId id="2147480572" r:id="rId6"/>
    <p:sldId id="2147480573" r:id="rId7"/>
    <p:sldId id="281" r:id="rId8"/>
    <p:sldId id="2147480574" r:id="rId9"/>
  </p:sldIdLst>
  <p:sldSz cx="10288588" cy="10288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64" userDrawn="1">
          <p15:clr>
            <a:srgbClr val="A4A3A4"/>
          </p15:clr>
        </p15:guide>
        <p15:guide id="2" orient="horz" pos="32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D35D15-9703-F9E9-0523-B8131AF25437}" name="Shreya Sinha" initials="SS" userId="S::shreya.sinha@hexadvisory.com::6309f676-7f2e-4921-9c32-5188949821b6" providerId="AD"/>
  <p188:author id="{793C91D0-AF1A-DD4E-CD7F-9BC042C02A24}" name="Maehal Barthwal" initials="MB" userId="S::maehal.barthwal@hexadvisory.com::2e571dff-c9a9-4bbf-9621-3a3c1d794f41" providerId="AD"/>
  <p188:author id="{474CC4D6-0C35-4488-268D-4E75288335D9}" name="Krati Bhargava" initials="" userId="S::krati.bhargava@hexadvisory.com::87b522d2-adab-41e2-9803-5b6d7bc93a38" providerId="AD"/>
  <p188:author id="{28E840EF-E69B-E531-C347-84880FB8DB87}" name="AA Help Desk Team" initials="AA" userId="AA Help Desk Tea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5E0FF"/>
    <a:srgbClr val="02A9F4"/>
    <a:srgbClr val="204DF2"/>
    <a:srgbClr val="051B2C"/>
    <a:srgbClr val="030E0E"/>
    <a:srgbClr val="F0F0F0"/>
    <a:srgbClr val="000000"/>
    <a:srgbClr val="13488A"/>
    <a:srgbClr val="0F3A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73" autoAdjust="0"/>
    <p:restoredTop sz="94589"/>
  </p:normalViewPr>
  <p:slideViewPr>
    <p:cSldViewPr snapToGrid="0">
      <p:cViewPr varScale="1">
        <p:scale>
          <a:sx n="80" d="100"/>
          <a:sy n="80" d="100"/>
        </p:scale>
        <p:origin x="2832" y="200"/>
      </p:cViewPr>
      <p:guideLst>
        <p:guide pos="564"/>
        <p:guide orient="horz" pos="3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7" d="100"/>
        <a:sy n="167" d="100"/>
      </p:scale>
      <p:origin x="0" y="-38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tin Mehra" userId="aab5eb35-1911-40f9-bd10-656942cbec22" providerId="ADAL" clId="{69740B1D-F4C2-41C8-B029-B6306D17C443}"/>
    <pc:docChg chg="undo custSel addSld delSld modSld modMainMaster">
      <pc:chgData name="Jatin Mehra" userId="aab5eb35-1911-40f9-bd10-656942cbec22" providerId="ADAL" clId="{69740B1D-F4C2-41C8-B029-B6306D17C443}" dt="2026-08-03T11:02:18.402" v="563" actId="6014"/>
      <pc:docMkLst>
        <pc:docMk/>
      </pc:docMkLst>
      <pc:sldChg chg="addSp delSp modSp mod chgLayout">
        <pc:chgData name="Jatin Mehra" userId="aab5eb35-1911-40f9-bd10-656942cbec22" providerId="ADAL" clId="{69740B1D-F4C2-41C8-B029-B6306D17C443}" dt="2026-08-03T10:58:25.885" v="461" actId="207"/>
        <pc:sldMkLst>
          <pc:docMk/>
          <pc:sldMk cId="1255768030" sldId="281"/>
        </pc:sldMkLst>
        <pc:spChg chg="mod ord">
          <ac:chgData name="Jatin Mehra" userId="aab5eb35-1911-40f9-bd10-656942cbec22" providerId="ADAL" clId="{69740B1D-F4C2-41C8-B029-B6306D17C443}" dt="2026-08-03T10:58:23.713" v="460" actId="6264"/>
          <ac:spMkLst>
            <pc:docMk/>
            <pc:sldMk cId="1255768030" sldId="281"/>
            <ac:spMk id="5" creationId="{4F67A8F1-86D9-544F-BEB2-CB5161E7EFC3}"/>
          </ac:spMkLst>
        </pc:spChg>
        <pc:spChg chg="mod">
          <ac:chgData name="Jatin Mehra" userId="aab5eb35-1911-40f9-bd10-656942cbec22" providerId="ADAL" clId="{69740B1D-F4C2-41C8-B029-B6306D17C443}" dt="2026-08-01T11:56:30.260" v="149" actId="2711"/>
          <ac:spMkLst>
            <pc:docMk/>
            <pc:sldMk cId="1255768030" sldId="281"/>
            <ac:spMk id="6" creationId="{2E24C363-C151-53C1-8924-AD405659B6D5}"/>
          </ac:spMkLst>
        </pc:spChg>
        <pc:spChg chg="mod ord">
          <ac:chgData name="Jatin Mehra" userId="aab5eb35-1911-40f9-bd10-656942cbec22" providerId="ADAL" clId="{69740B1D-F4C2-41C8-B029-B6306D17C443}" dt="2026-08-03T10:58:23.713" v="460" actId="6264"/>
          <ac:spMkLst>
            <pc:docMk/>
            <pc:sldMk cId="1255768030" sldId="281"/>
            <ac:spMk id="15" creationId="{7336D71B-DDA2-CB64-FC77-74AF09A7414D}"/>
          </ac:spMkLst>
        </pc:spChg>
        <pc:spChg chg="mod ord">
          <ac:chgData name="Jatin Mehra" userId="aab5eb35-1911-40f9-bd10-656942cbec22" providerId="ADAL" clId="{69740B1D-F4C2-41C8-B029-B6306D17C443}" dt="2026-08-03T10:58:25.885" v="461" actId="207"/>
          <ac:spMkLst>
            <pc:docMk/>
            <pc:sldMk cId="1255768030" sldId="281"/>
            <ac:spMk id="16" creationId="{B0511609-FE47-91F3-CB4B-6287580090D2}"/>
          </ac:spMkLst>
        </pc:spChg>
        <pc:picChg chg="mod ord">
          <ac:chgData name="Jatin Mehra" userId="aab5eb35-1911-40f9-bd10-656942cbec22" providerId="ADAL" clId="{69740B1D-F4C2-41C8-B029-B6306D17C443}" dt="2026-08-03T10:58:23.713" v="460" actId="6264"/>
          <ac:picMkLst>
            <pc:docMk/>
            <pc:sldMk cId="1255768030" sldId="281"/>
            <ac:picMk id="9" creationId="{97942BBE-276A-841E-FA45-547B46E5C716}"/>
          </ac:picMkLst>
        </pc:picChg>
      </pc:sldChg>
      <pc:sldChg chg="addSp delSp modSp mod chgLayout">
        <pc:chgData name="Jatin Mehra" userId="aab5eb35-1911-40f9-bd10-656942cbec22" providerId="ADAL" clId="{69740B1D-F4C2-41C8-B029-B6306D17C443}" dt="2026-08-03T10:57:52.978" v="449" actId="6264"/>
        <pc:sldMkLst>
          <pc:docMk/>
          <pc:sldMk cId="2444836342" sldId="2147480571"/>
        </pc:sldMkLst>
        <pc:spChg chg="mod ord">
          <ac:chgData name="Jatin Mehra" userId="aab5eb35-1911-40f9-bd10-656942cbec22" providerId="ADAL" clId="{69740B1D-F4C2-41C8-B029-B6306D17C443}" dt="2026-08-03T10:57:52.978" v="449" actId="6264"/>
          <ac:spMkLst>
            <pc:docMk/>
            <pc:sldMk cId="2444836342" sldId="2147480571"/>
            <ac:spMk id="8" creationId="{B05FE0A6-46BC-1139-2830-7FC346EC225B}"/>
          </ac:spMkLst>
        </pc:spChg>
        <pc:spChg chg="mod ord">
          <ac:chgData name="Jatin Mehra" userId="aab5eb35-1911-40f9-bd10-656942cbec22" providerId="ADAL" clId="{69740B1D-F4C2-41C8-B029-B6306D17C443}" dt="2026-08-03T10:57:52.978" v="449" actId="6264"/>
          <ac:spMkLst>
            <pc:docMk/>
            <pc:sldMk cId="2444836342" sldId="2147480571"/>
            <ac:spMk id="9" creationId="{48D89EEC-D5A3-64EF-D03D-1A8FF349D5C0}"/>
          </ac:spMkLst>
        </pc:spChg>
      </pc:sldChg>
      <pc:sldChg chg="addSp delSp modSp mod chgLayout">
        <pc:chgData name="Jatin Mehra" userId="aab5eb35-1911-40f9-bd10-656942cbec22" providerId="ADAL" clId="{69740B1D-F4C2-41C8-B029-B6306D17C443}" dt="2026-08-03T10:58:07.563" v="454" actId="207"/>
        <pc:sldMkLst>
          <pc:docMk/>
          <pc:sldMk cId="3899370415" sldId="2147480572"/>
        </pc:sldMkLst>
        <pc:spChg chg="mod ord">
          <ac:chgData name="Jatin Mehra" userId="aab5eb35-1911-40f9-bd10-656942cbec22" providerId="ADAL" clId="{69740B1D-F4C2-41C8-B029-B6306D17C443}" dt="2026-08-03T10:58:02.008" v="452" actId="6264"/>
          <ac:spMkLst>
            <pc:docMk/>
            <pc:sldMk cId="3899370415" sldId="2147480572"/>
            <ac:spMk id="3" creationId="{67F7BD56-34CD-DAD5-5B09-F07074B98692}"/>
          </ac:spMkLst>
        </pc:spChg>
        <pc:spChg chg="mod ord">
          <ac:chgData name="Jatin Mehra" userId="aab5eb35-1911-40f9-bd10-656942cbec22" providerId="ADAL" clId="{69740B1D-F4C2-41C8-B029-B6306D17C443}" dt="2026-08-03T10:58:02.008" v="452" actId="6264"/>
          <ac:spMkLst>
            <pc:docMk/>
            <pc:sldMk cId="3899370415" sldId="2147480572"/>
            <ac:spMk id="4" creationId="{F02BC584-D0C5-2D81-3B50-50D52522A1CD}"/>
          </ac:spMkLst>
        </pc:spChg>
        <pc:spChg chg="mod ord">
          <ac:chgData name="Jatin Mehra" userId="aab5eb35-1911-40f9-bd10-656942cbec22" providerId="ADAL" clId="{69740B1D-F4C2-41C8-B029-B6306D17C443}" dt="2026-08-03T10:58:07.563" v="454" actId="207"/>
          <ac:spMkLst>
            <pc:docMk/>
            <pc:sldMk cId="3899370415" sldId="2147480572"/>
            <ac:spMk id="5" creationId="{7B6E65EB-B506-DF23-9C99-539ABA375C82}"/>
          </ac:spMkLst>
        </pc:spChg>
      </pc:sldChg>
      <pc:sldChg chg="addSp delSp modSp mod modClrScheme chgLayout">
        <pc:chgData name="Jatin Mehra" userId="aab5eb35-1911-40f9-bd10-656942cbec22" providerId="ADAL" clId="{69740B1D-F4C2-41C8-B029-B6306D17C443}" dt="2026-08-03T10:58:19.372" v="459" actId="207"/>
        <pc:sldMkLst>
          <pc:docMk/>
          <pc:sldMk cId="278366713" sldId="2147480573"/>
        </pc:sldMkLst>
        <pc:spChg chg="mod ord">
          <ac:chgData name="Jatin Mehra" userId="aab5eb35-1911-40f9-bd10-656942cbec22" providerId="ADAL" clId="{69740B1D-F4C2-41C8-B029-B6306D17C443}" dt="2026-08-03T10:58:17.176" v="458" actId="6264"/>
          <ac:spMkLst>
            <pc:docMk/>
            <pc:sldMk cId="278366713" sldId="2147480573"/>
            <ac:spMk id="11" creationId="{A2315C3F-67D3-4905-7ABA-98BC6090FAEE}"/>
          </ac:spMkLst>
        </pc:spChg>
        <pc:spChg chg="mod ord">
          <ac:chgData name="Jatin Mehra" userId="aab5eb35-1911-40f9-bd10-656942cbec22" providerId="ADAL" clId="{69740B1D-F4C2-41C8-B029-B6306D17C443}" dt="2026-08-03T10:58:19.372" v="459" actId="207"/>
          <ac:spMkLst>
            <pc:docMk/>
            <pc:sldMk cId="278366713" sldId="2147480573"/>
            <ac:spMk id="12" creationId="{6346E6A2-5A90-E6E2-C951-9EC0E4CDED7D}"/>
          </ac:spMkLst>
        </pc:spChg>
        <pc:spChg chg="mod ord">
          <ac:chgData name="Jatin Mehra" userId="aab5eb35-1911-40f9-bd10-656942cbec22" providerId="ADAL" clId="{69740B1D-F4C2-41C8-B029-B6306D17C443}" dt="2026-08-03T10:58:17.176" v="458" actId="6264"/>
          <ac:spMkLst>
            <pc:docMk/>
            <pc:sldMk cId="278366713" sldId="2147480573"/>
            <ac:spMk id="20" creationId="{5FED0C2C-3A82-D625-1F0E-5FAD41152681}"/>
          </ac:spMkLst>
        </pc:spChg>
      </pc:sldChg>
      <pc:sldChg chg="addSp delSp modSp mod chgLayout">
        <pc:chgData name="Jatin Mehra" userId="aab5eb35-1911-40f9-bd10-656942cbec22" providerId="ADAL" clId="{69740B1D-F4C2-41C8-B029-B6306D17C443}" dt="2026-08-03T11:00:30.146" v="516" actId="20577"/>
        <pc:sldMkLst>
          <pc:docMk/>
          <pc:sldMk cId="475979507" sldId="2147480574"/>
        </pc:sldMkLst>
        <pc:spChg chg="mod ord">
          <ac:chgData name="Jatin Mehra" userId="aab5eb35-1911-40f9-bd10-656942cbec22" providerId="ADAL" clId="{69740B1D-F4C2-41C8-B029-B6306D17C443}" dt="2026-08-03T11:00:19.432" v="507" actId="6264"/>
          <ac:spMkLst>
            <pc:docMk/>
            <pc:sldMk cId="475979507" sldId="2147480574"/>
            <ac:spMk id="2" creationId="{A83EC783-55DC-12C9-F0D6-737EC31A562E}"/>
          </ac:spMkLst>
        </pc:spChg>
        <pc:spChg chg="mod ord">
          <ac:chgData name="Jatin Mehra" userId="aab5eb35-1911-40f9-bd10-656942cbec22" providerId="ADAL" clId="{69740B1D-F4C2-41C8-B029-B6306D17C443}" dt="2026-08-03T11:00:19.432" v="507" actId="6264"/>
          <ac:spMkLst>
            <pc:docMk/>
            <pc:sldMk cId="475979507" sldId="2147480574"/>
            <ac:spMk id="3" creationId="{B45D8456-FAEE-CA38-0EF9-F3028CF3DE67}"/>
          </ac:spMkLst>
        </pc:spChg>
        <pc:spChg chg="mod ord">
          <ac:chgData name="Jatin Mehra" userId="aab5eb35-1911-40f9-bd10-656942cbec22" providerId="ADAL" clId="{69740B1D-F4C2-41C8-B029-B6306D17C443}" dt="2026-08-03T11:00:19.432" v="507" actId="6264"/>
          <ac:spMkLst>
            <pc:docMk/>
            <pc:sldMk cId="475979507" sldId="2147480574"/>
            <ac:spMk id="4" creationId="{9BB9D836-0F78-29AA-87EB-BB631B2E12EE}"/>
          </ac:spMkLst>
        </pc:spChg>
        <pc:spChg chg="add mod ord">
          <ac:chgData name="Jatin Mehra" userId="aab5eb35-1911-40f9-bd10-656942cbec22" providerId="ADAL" clId="{69740B1D-F4C2-41C8-B029-B6306D17C443}" dt="2026-08-03T11:00:30.146" v="516" actId="20577"/>
          <ac:spMkLst>
            <pc:docMk/>
            <pc:sldMk cId="475979507" sldId="2147480574"/>
            <ac:spMk id="13" creationId="{75E31EBF-DF24-2B87-7CB6-248C0EE63C4B}"/>
          </ac:spMkLst>
        </pc:spChg>
      </pc:sldChg>
      <pc:sldMasterChg chg="delSp modSp mod modSldLayout">
        <pc:chgData name="Jatin Mehra" userId="aab5eb35-1911-40f9-bd10-656942cbec22" providerId="ADAL" clId="{69740B1D-F4C2-41C8-B029-B6306D17C443}" dt="2026-08-03T11:02:18.402" v="563" actId="6014"/>
        <pc:sldMasterMkLst>
          <pc:docMk/>
          <pc:sldMasterMk cId="9593641" sldId="2147484378"/>
        </pc:sldMasterMkLst>
        <pc:sldLayoutChg chg="modSp mod">
          <pc:chgData name="Jatin Mehra" userId="aab5eb35-1911-40f9-bd10-656942cbec22" providerId="ADAL" clId="{69740B1D-F4C2-41C8-B029-B6306D17C443}" dt="2026-08-03T11:01:42.328" v="554" actId="20577"/>
          <pc:sldLayoutMkLst>
            <pc:docMk/>
            <pc:sldMasterMk cId="9593641" sldId="2147484378"/>
            <pc:sldLayoutMk cId="752318789" sldId="2147484379"/>
          </pc:sldLayoutMkLst>
          <pc:spChg chg="mod">
            <ac:chgData name="Jatin Mehra" userId="aab5eb35-1911-40f9-bd10-656942cbec22" providerId="ADAL" clId="{69740B1D-F4C2-41C8-B029-B6306D17C443}" dt="2026-08-03T11:01:39.885" v="553" actId="20577"/>
            <ac:spMkLst>
              <pc:docMk/>
              <pc:sldMasterMk cId="9593641" sldId="2147484378"/>
              <pc:sldLayoutMk cId="752318789" sldId="2147484379"/>
              <ac:spMk id="14" creationId="{A4BD88AD-0D4E-405E-AED3-986EB8AFD829}"/>
            </ac:spMkLst>
          </pc:spChg>
          <pc:spChg chg="mod">
            <ac:chgData name="Jatin Mehra" userId="aab5eb35-1911-40f9-bd10-656942cbec22" providerId="ADAL" clId="{69740B1D-F4C2-41C8-B029-B6306D17C443}" dt="2026-08-03T11:01:42.328" v="554" actId="20577"/>
            <ac:spMkLst>
              <pc:docMk/>
              <pc:sldMasterMk cId="9593641" sldId="2147484378"/>
              <pc:sldLayoutMk cId="752318789" sldId="2147484379"/>
              <ac:spMk id="16" creationId="{75BCB5A8-86AC-299E-14D5-6D3DAA153884}"/>
            </ac:spMkLst>
          </pc:spChg>
        </pc:sldLayoutChg>
        <pc:sldLayoutChg chg="modSp mod">
          <pc:chgData name="Jatin Mehra" userId="aab5eb35-1911-40f9-bd10-656942cbec22" providerId="ADAL" clId="{69740B1D-F4C2-41C8-B029-B6306D17C443}" dt="2026-08-03T11:01:16.065" v="530" actId="20577"/>
          <pc:sldLayoutMkLst>
            <pc:docMk/>
            <pc:sldMasterMk cId="9593641" sldId="2147484378"/>
            <pc:sldLayoutMk cId="2304259418" sldId="2147484381"/>
          </pc:sldLayoutMkLst>
          <pc:spChg chg="mod">
            <ac:chgData name="Jatin Mehra" userId="aab5eb35-1911-40f9-bd10-656942cbec22" providerId="ADAL" clId="{69740B1D-F4C2-41C8-B029-B6306D17C443}" dt="2026-08-03T11:01:16.065" v="530" actId="20577"/>
            <ac:spMkLst>
              <pc:docMk/>
              <pc:sldMasterMk cId="9593641" sldId="2147484378"/>
              <pc:sldLayoutMk cId="2304259418" sldId="2147484381"/>
              <ac:spMk id="16" creationId="{043335C0-D000-1E9E-CD7F-9871E800788B}"/>
            </ac:spMkLst>
          </pc:spChg>
          <pc:spChg chg="mod">
            <ac:chgData name="Jatin Mehra" userId="aab5eb35-1911-40f9-bd10-656942cbec22" providerId="ADAL" clId="{69740B1D-F4C2-41C8-B029-B6306D17C443}" dt="2026-08-03T11:01:15.508" v="529" actId="20577"/>
            <ac:spMkLst>
              <pc:docMk/>
              <pc:sldMasterMk cId="9593641" sldId="2147484378"/>
              <pc:sldLayoutMk cId="2304259418" sldId="2147484381"/>
              <ac:spMk id="18" creationId="{F4663851-A920-4272-2A39-6D4718DA7AC6}"/>
            </ac:spMkLst>
          </pc:spChg>
        </pc:sldLayoutChg>
        <pc:sldLayoutChg chg="modSp mod">
          <pc:chgData name="Jatin Mehra" userId="aab5eb35-1911-40f9-bd10-656942cbec22" providerId="ADAL" clId="{69740B1D-F4C2-41C8-B029-B6306D17C443}" dt="2026-08-03T11:01:09.917" v="526" actId="20577"/>
          <pc:sldLayoutMkLst>
            <pc:docMk/>
            <pc:sldMasterMk cId="9593641" sldId="2147484378"/>
            <pc:sldLayoutMk cId="3563885047" sldId="2147484384"/>
          </pc:sldLayoutMkLst>
          <pc:spChg chg="mod">
            <ac:chgData name="Jatin Mehra" userId="aab5eb35-1911-40f9-bd10-656942cbec22" providerId="ADAL" clId="{69740B1D-F4C2-41C8-B029-B6306D17C443}" dt="2026-08-03T11:01:09.917" v="526" actId="20577"/>
            <ac:spMkLst>
              <pc:docMk/>
              <pc:sldMasterMk cId="9593641" sldId="2147484378"/>
              <pc:sldLayoutMk cId="3563885047" sldId="2147484384"/>
              <ac:spMk id="16" creationId="{1BF84D7E-1964-3317-8984-63438A77BF45}"/>
            </ac:spMkLst>
          </pc:spChg>
          <pc:spChg chg="mod">
            <ac:chgData name="Jatin Mehra" userId="aab5eb35-1911-40f9-bd10-656942cbec22" providerId="ADAL" clId="{69740B1D-F4C2-41C8-B029-B6306D17C443}" dt="2026-08-03T11:01:08.173" v="525" actId="20577"/>
            <ac:spMkLst>
              <pc:docMk/>
              <pc:sldMasterMk cId="9593641" sldId="2147484378"/>
              <pc:sldLayoutMk cId="3563885047" sldId="2147484384"/>
              <ac:spMk id="19" creationId="{80333498-F810-DCD7-FB32-77320628E501}"/>
            </ac:spMkLst>
          </pc:spChg>
        </pc:sldLayoutChg>
        <pc:sldLayoutChg chg="modSp mod">
          <pc:chgData name="Jatin Mehra" userId="aab5eb35-1911-40f9-bd10-656942cbec22" providerId="ADAL" clId="{69740B1D-F4C2-41C8-B029-B6306D17C443}" dt="2026-08-03T11:01:13.527" v="528" actId="20577"/>
          <pc:sldLayoutMkLst>
            <pc:docMk/>
            <pc:sldMasterMk cId="9593641" sldId="2147484378"/>
            <pc:sldLayoutMk cId="1992008256" sldId="2147484386"/>
          </pc:sldLayoutMkLst>
          <pc:spChg chg="mod">
            <ac:chgData name="Jatin Mehra" userId="aab5eb35-1911-40f9-bd10-656942cbec22" providerId="ADAL" clId="{69740B1D-F4C2-41C8-B029-B6306D17C443}" dt="2026-08-03T11:01:12.514" v="527" actId="20577"/>
            <ac:spMkLst>
              <pc:docMk/>
              <pc:sldMasterMk cId="9593641" sldId="2147484378"/>
              <pc:sldLayoutMk cId="1992008256" sldId="2147484386"/>
              <ac:spMk id="16" creationId="{043335C0-D000-1E9E-CD7F-9871E800788B}"/>
            </ac:spMkLst>
          </pc:spChg>
          <pc:spChg chg="mod">
            <ac:chgData name="Jatin Mehra" userId="aab5eb35-1911-40f9-bd10-656942cbec22" providerId="ADAL" clId="{69740B1D-F4C2-41C8-B029-B6306D17C443}" dt="2026-08-03T11:01:13.527" v="528" actId="20577"/>
            <ac:spMkLst>
              <pc:docMk/>
              <pc:sldMasterMk cId="9593641" sldId="2147484378"/>
              <pc:sldLayoutMk cId="1992008256" sldId="2147484386"/>
              <ac:spMk id="18" creationId="{F4663851-A920-4272-2A39-6D4718DA7AC6}"/>
            </ac:spMkLst>
          </pc:spChg>
        </pc:sldLayoutChg>
        <pc:sldLayoutChg chg="addSp delSp modSp mod">
          <pc:chgData name="Jatin Mehra" userId="aab5eb35-1911-40f9-bd10-656942cbec22" providerId="ADAL" clId="{69740B1D-F4C2-41C8-B029-B6306D17C443}" dt="2026-08-03T11:00:54.206" v="522" actId="20577"/>
          <pc:sldLayoutMkLst>
            <pc:docMk/>
            <pc:sldMasterMk cId="9593641" sldId="2147484378"/>
            <pc:sldLayoutMk cId="779393717" sldId="2147484387"/>
          </pc:sldLayoutMkLst>
          <pc:spChg chg="add mod">
            <ac:chgData name="Jatin Mehra" userId="aab5eb35-1911-40f9-bd10-656942cbec22" providerId="ADAL" clId="{69740B1D-F4C2-41C8-B029-B6306D17C443}" dt="2026-08-03T11:00:41.892" v="519" actId="20577"/>
            <ac:spMkLst>
              <pc:docMk/>
              <pc:sldMasterMk cId="9593641" sldId="2147484378"/>
              <pc:sldLayoutMk cId="779393717" sldId="2147484387"/>
              <ac:spMk id="5" creationId="{71366BF1-9E44-C9F8-3FB3-98B4C4563F30}"/>
            </ac:spMkLst>
          </pc:spChg>
          <pc:spChg chg="mod">
            <ac:chgData name="Jatin Mehra" userId="aab5eb35-1911-40f9-bd10-656942cbec22" providerId="ADAL" clId="{69740B1D-F4C2-41C8-B029-B6306D17C443}" dt="2026-08-03T11:00:54.206" v="522" actId="20577"/>
            <ac:spMkLst>
              <pc:docMk/>
              <pc:sldMasterMk cId="9593641" sldId="2147484378"/>
              <pc:sldLayoutMk cId="779393717" sldId="2147484387"/>
              <ac:spMk id="10" creationId="{58990507-2174-6F55-5B0E-60F583060D90}"/>
            </ac:spMkLst>
          </pc:spChg>
          <pc:spChg chg="mod">
            <ac:chgData name="Jatin Mehra" userId="aab5eb35-1911-40f9-bd10-656942cbec22" providerId="ADAL" clId="{69740B1D-F4C2-41C8-B029-B6306D17C443}" dt="2026-08-03T11:00:51.498" v="521" actId="20577"/>
            <ac:spMkLst>
              <pc:docMk/>
              <pc:sldMasterMk cId="9593641" sldId="2147484378"/>
              <pc:sldLayoutMk cId="779393717" sldId="2147484387"/>
              <ac:spMk id="11" creationId="{E0822BCC-C637-EB08-4253-C333F1548C94}"/>
            </ac:spMkLst>
          </pc:spChg>
          <pc:spChg chg="mod">
            <ac:chgData name="Jatin Mehra" userId="aab5eb35-1911-40f9-bd10-656942cbec22" providerId="ADAL" clId="{69740B1D-F4C2-41C8-B029-B6306D17C443}" dt="2026-08-03T11:00:49.151" v="520" actId="20577"/>
            <ac:spMkLst>
              <pc:docMk/>
              <pc:sldMasterMk cId="9593641" sldId="2147484378"/>
              <pc:sldLayoutMk cId="779393717" sldId="2147484387"/>
              <ac:spMk id="13" creationId="{EAFD0D40-38B9-C441-6011-586A2E8566B0}"/>
            </ac:spMkLst>
          </pc:spChg>
        </pc:sldLayoutChg>
        <pc:sldLayoutChg chg="modSp mod">
          <pc:chgData name="Jatin Mehra" userId="aab5eb35-1911-40f9-bd10-656942cbec22" providerId="ADAL" clId="{69740B1D-F4C2-41C8-B029-B6306D17C443}" dt="2026-08-03T11:01:04.089" v="524" actId="20577"/>
          <pc:sldLayoutMkLst>
            <pc:docMk/>
            <pc:sldMasterMk cId="9593641" sldId="2147484378"/>
            <pc:sldLayoutMk cId="255723473" sldId="2147484388"/>
          </pc:sldLayoutMkLst>
          <pc:spChg chg="mod">
            <ac:chgData name="Jatin Mehra" userId="aab5eb35-1911-40f9-bd10-656942cbec22" providerId="ADAL" clId="{69740B1D-F4C2-41C8-B029-B6306D17C443}" dt="2026-08-03T11:01:04.089" v="524" actId="20577"/>
            <ac:spMkLst>
              <pc:docMk/>
              <pc:sldMasterMk cId="9593641" sldId="2147484378"/>
              <pc:sldLayoutMk cId="255723473" sldId="2147484388"/>
              <ac:spMk id="16" creationId="{1BF84D7E-1964-3317-8984-63438A77BF45}"/>
            </ac:spMkLst>
          </pc:spChg>
          <pc:spChg chg="mod">
            <ac:chgData name="Jatin Mehra" userId="aab5eb35-1911-40f9-bd10-656942cbec22" providerId="ADAL" clId="{69740B1D-F4C2-41C8-B029-B6306D17C443}" dt="2026-08-03T11:01:02.347" v="523" actId="20577"/>
            <ac:spMkLst>
              <pc:docMk/>
              <pc:sldMasterMk cId="9593641" sldId="2147484378"/>
              <pc:sldLayoutMk cId="255723473" sldId="2147484388"/>
              <ac:spMk id="19" creationId="{80333498-F810-DCD7-FB32-77320628E501}"/>
            </ac:spMkLst>
          </pc:spChg>
        </pc:sldLayoutChg>
      </pc:sldMasterChg>
    </pc:docChg>
  </pc:docChgLst>
  <pc:docChgLst>
    <pc:chgData name="Prathvi Jain" userId="cbf73e10-b66c-4ce2-aada-093026302325" providerId="ADAL" clId="{9DB24631-272E-5127-AC60-2385E977263D}"/>
    <pc:docChg chg="undo custSel modSld">
      <pc:chgData name="Prathvi Jain" userId="cbf73e10-b66c-4ce2-aada-093026302325" providerId="ADAL" clId="{9DB24631-272E-5127-AC60-2385E977263D}" dt="2026-08-26T08:42:48.130" v="11" actId="478"/>
      <pc:docMkLst>
        <pc:docMk/>
      </pc:docMkLst>
      <pc:sldChg chg="addSp delSp modSp mod">
        <pc:chgData name="Prathvi Jain" userId="cbf73e10-b66c-4ce2-aada-093026302325" providerId="ADAL" clId="{9DB24631-272E-5127-AC60-2385E977263D}" dt="2026-08-26T08:42:47.572" v="9" actId="478"/>
        <pc:sldMkLst>
          <pc:docMk/>
          <pc:sldMk cId="1255768030" sldId="281"/>
        </pc:sldMkLst>
        <pc:spChg chg="add del mod">
          <ac:chgData name="Prathvi Jain" userId="cbf73e10-b66c-4ce2-aada-093026302325" providerId="ADAL" clId="{9DB24631-272E-5127-AC60-2385E977263D}" dt="2026-08-26T08:42:47.572" v="9" actId="478"/>
          <ac:spMkLst>
            <pc:docMk/>
            <pc:sldMk cId="1255768030" sldId="281"/>
            <ac:spMk id="3" creationId="{C27E2BF3-6829-A064-35B3-55AA3387112B}"/>
          </ac:spMkLst>
        </pc:spChg>
        <pc:picChg chg="add del">
          <ac:chgData name="Prathvi Jain" userId="cbf73e10-b66c-4ce2-aada-093026302325" providerId="ADAL" clId="{9DB24631-272E-5127-AC60-2385E977263D}" dt="2026-08-26T08:42:47.572" v="9" actId="478"/>
          <ac:picMkLst>
            <pc:docMk/>
            <pc:sldMk cId="1255768030" sldId="281"/>
            <ac:picMk id="9" creationId="{97942BBE-276A-841E-FA45-547B46E5C716}"/>
          </ac:picMkLst>
        </pc:picChg>
      </pc:sldChg>
      <pc:sldChg chg="addSp delSp modSp mod">
        <pc:chgData name="Prathvi Jain" userId="cbf73e10-b66c-4ce2-aada-093026302325" providerId="ADAL" clId="{9DB24631-272E-5127-AC60-2385E977263D}" dt="2026-08-26T08:42:48.130" v="11" actId="478"/>
        <pc:sldMkLst>
          <pc:docMk/>
          <pc:sldMk cId="3899370415" sldId="2147480572"/>
        </pc:sldMkLst>
        <pc:spChg chg="add del mod">
          <ac:chgData name="Prathvi Jain" userId="cbf73e10-b66c-4ce2-aada-093026302325" providerId="ADAL" clId="{9DB24631-272E-5127-AC60-2385E977263D}" dt="2026-08-26T08:42:48.130" v="11" actId="478"/>
          <ac:spMkLst>
            <pc:docMk/>
            <pc:sldMk cId="3899370415" sldId="2147480572"/>
            <ac:spMk id="6" creationId="{1363BD8B-2DAE-AB3D-66C6-457AF40382E6}"/>
          </ac:spMkLst>
        </pc:spChg>
        <pc:picChg chg="add del mod">
          <ac:chgData name="Prathvi Jain" userId="cbf73e10-b66c-4ce2-aada-093026302325" providerId="ADAL" clId="{9DB24631-272E-5127-AC60-2385E977263D}" dt="2026-08-26T08:42:48.130" v="11" actId="478"/>
          <ac:picMkLst>
            <pc:docMk/>
            <pc:sldMk cId="3899370415" sldId="2147480572"/>
            <ac:picMk id="9" creationId="{8A91DD39-0D07-B955-64D4-86D1E6ADC21A}"/>
          </ac:picMkLst>
        </pc:picChg>
      </pc:sldChg>
      <pc:sldChg chg="addSp delSp modSp mod">
        <pc:chgData name="Prathvi Jain" userId="cbf73e10-b66c-4ce2-aada-093026302325" providerId="ADAL" clId="{9DB24631-272E-5127-AC60-2385E977263D}" dt="2026-08-26T08:42:47.848" v="10" actId="478"/>
        <pc:sldMkLst>
          <pc:docMk/>
          <pc:sldMk cId="278366713" sldId="2147480573"/>
        </pc:sldMkLst>
        <pc:spChg chg="add del mod">
          <ac:chgData name="Prathvi Jain" userId="cbf73e10-b66c-4ce2-aada-093026302325" providerId="ADAL" clId="{9DB24631-272E-5127-AC60-2385E977263D}" dt="2026-08-26T08:42:47.848" v="10" actId="478"/>
          <ac:spMkLst>
            <pc:docMk/>
            <pc:sldMk cId="278366713" sldId="2147480573"/>
            <ac:spMk id="6" creationId="{2A634594-C3A1-A1D3-8555-CD7C55F3CD28}"/>
          </ac:spMkLst>
        </pc:spChg>
        <pc:picChg chg="add del">
          <ac:chgData name="Prathvi Jain" userId="cbf73e10-b66c-4ce2-aada-093026302325" providerId="ADAL" clId="{9DB24631-272E-5127-AC60-2385E977263D}" dt="2026-08-26T08:42:47.848" v="10" actId="478"/>
          <ac:picMkLst>
            <pc:docMk/>
            <pc:sldMk cId="278366713" sldId="2147480573"/>
            <ac:picMk id="10" creationId="{1131BA7E-E4DE-D2D0-9B21-0CB8D05518BF}"/>
          </ac:picMkLst>
        </pc:picChg>
      </pc:sldChg>
      <pc:sldChg chg="addSp delSp modSp mod">
        <pc:chgData name="Prathvi Jain" userId="cbf73e10-b66c-4ce2-aada-093026302325" providerId="ADAL" clId="{9DB24631-272E-5127-AC60-2385E977263D}" dt="2026-08-26T08:42:47.282" v="8" actId="767"/>
        <pc:sldMkLst>
          <pc:docMk/>
          <pc:sldMk cId="475979507" sldId="2147480574"/>
        </pc:sldMkLst>
        <pc:spChg chg="add del mod">
          <ac:chgData name="Prathvi Jain" userId="cbf73e10-b66c-4ce2-aada-093026302325" providerId="ADAL" clId="{9DB24631-272E-5127-AC60-2385E977263D}" dt="2026-08-26T08:42:47.282" v="8" actId="767"/>
          <ac:spMkLst>
            <pc:docMk/>
            <pc:sldMk cId="475979507" sldId="2147480574"/>
            <ac:spMk id="5" creationId="{3EB31155-16AC-AAF7-254A-000383D32266}"/>
          </ac:spMkLst>
        </pc:spChg>
      </pc:sldChg>
    </pc:docChg>
  </pc:docChgLst>
  <pc:docChgLst>
    <pc:chgData name="Shibu" userId="6f9cabd8-4214-43da-a725-fbfa13722539" providerId="ADAL" clId="{63D4BDB5-5AE2-4953-8938-5BD2A3AD651B}"/>
    <pc:docChg chg="undo custSel addSld delSld modSld modMainMaster">
      <pc:chgData name="Shibu" userId="6f9cabd8-4214-43da-a725-fbfa13722539" providerId="ADAL" clId="{63D4BDB5-5AE2-4953-8938-5BD2A3AD651B}" dt="2026-08-03T08:41:09.413" v="499" actId="22"/>
      <pc:docMkLst>
        <pc:docMk/>
      </pc:docMkLst>
      <pc:sldChg chg="addSp delSp modSp mod chgLayout">
        <pc:chgData name="Shibu" userId="6f9cabd8-4214-43da-a725-fbfa13722539" providerId="ADAL" clId="{63D4BDB5-5AE2-4953-8938-5BD2A3AD651B}" dt="2026-08-03T05:55:48.778" v="433" actId="478"/>
        <pc:sldMkLst>
          <pc:docMk/>
          <pc:sldMk cId="1255768030" sldId="281"/>
        </pc:sldMkLst>
        <pc:spChg chg="add mod ord">
          <ac:chgData name="Shibu" userId="6f9cabd8-4214-43da-a725-fbfa13722539" providerId="ADAL" clId="{63D4BDB5-5AE2-4953-8938-5BD2A3AD651B}" dt="2026-08-03T05:55:46.461" v="432" actId="6264"/>
          <ac:spMkLst>
            <pc:docMk/>
            <pc:sldMk cId="1255768030" sldId="281"/>
            <ac:spMk id="5" creationId="{4F67A8F1-86D9-544F-BEB2-CB5161E7EFC3}"/>
          </ac:spMkLst>
        </pc:spChg>
        <pc:spChg chg="add mod ord">
          <ac:chgData name="Shibu" userId="6f9cabd8-4214-43da-a725-fbfa13722539" providerId="ADAL" clId="{63D4BDB5-5AE2-4953-8938-5BD2A3AD651B}" dt="2026-08-03T05:55:46.461" v="432" actId="6264"/>
          <ac:spMkLst>
            <pc:docMk/>
            <pc:sldMk cId="1255768030" sldId="281"/>
            <ac:spMk id="15" creationId="{7336D71B-DDA2-CB64-FC77-74AF09A7414D}"/>
          </ac:spMkLst>
        </pc:spChg>
        <pc:spChg chg="add mod ord">
          <ac:chgData name="Shibu" userId="6f9cabd8-4214-43da-a725-fbfa13722539" providerId="ADAL" clId="{63D4BDB5-5AE2-4953-8938-5BD2A3AD651B}" dt="2026-08-03T05:55:46.461" v="432" actId="6264"/>
          <ac:spMkLst>
            <pc:docMk/>
            <pc:sldMk cId="1255768030" sldId="281"/>
            <ac:spMk id="16" creationId="{B0511609-FE47-91F3-CB4B-6287580090D2}"/>
          </ac:spMkLst>
        </pc:spChg>
        <pc:picChg chg="mod ord">
          <ac:chgData name="Shibu" userId="6f9cabd8-4214-43da-a725-fbfa13722539" providerId="ADAL" clId="{63D4BDB5-5AE2-4953-8938-5BD2A3AD651B}" dt="2026-08-03T05:55:46.461" v="432" actId="6264"/>
          <ac:picMkLst>
            <pc:docMk/>
            <pc:sldMk cId="1255768030" sldId="281"/>
            <ac:picMk id="9" creationId="{97942BBE-276A-841E-FA45-547B46E5C716}"/>
          </ac:picMkLst>
        </pc:picChg>
      </pc:sldChg>
      <pc:sldChg chg="addSp delSp modSp new mod modClrScheme chgLayout">
        <pc:chgData name="Shibu" userId="6f9cabd8-4214-43da-a725-fbfa13722539" providerId="ADAL" clId="{63D4BDB5-5AE2-4953-8938-5BD2A3AD651B}" dt="2026-08-03T08:40:43.033" v="489" actId="22"/>
        <pc:sldMkLst>
          <pc:docMk/>
          <pc:sldMk cId="2444836342" sldId="2147480571"/>
        </pc:sldMkLst>
        <pc:spChg chg="add mod ord">
          <ac:chgData name="Shibu" userId="6f9cabd8-4214-43da-a725-fbfa13722539" providerId="ADAL" clId="{63D4BDB5-5AE2-4953-8938-5BD2A3AD651B}" dt="2026-08-03T05:22:17.017" v="68" actId="6264"/>
          <ac:spMkLst>
            <pc:docMk/>
            <pc:sldMk cId="2444836342" sldId="2147480571"/>
            <ac:spMk id="8" creationId="{B05FE0A6-46BC-1139-2830-7FC346EC225B}"/>
          </ac:spMkLst>
        </pc:spChg>
        <pc:spChg chg="add mod ord">
          <ac:chgData name="Shibu" userId="6f9cabd8-4214-43da-a725-fbfa13722539" providerId="ADAL" clId="{63D4BDB5-5AE2-4953-8938-5BD2A3AD651B}" dt="2026-08-03T05:22:23.193" v="69" actId="14100"/>
          <ac:spMkLst>
            <pc:docMk/>
            <pc:sldMk cId="2444836342" sldId="2147480571"/>
            <ac:spMk id="9" creationId="{48D89EEC-D5A3-64EF-D03D-1A8FF349D5C0}"/>
          </ac:spMkLst>
        </pc:spChg>
        <pc:picChg chg="add">
          <ac:chgData name="Shibu" userId="6f9cabd8-4214-43da-a725-fbfa13722539" providerId="ADAL" clId="{63D4BDB5-5AE2-4953-8938-5BD2A3AD651B}" dt="2026-08-03T08:40:43.033" v="489" actId="22"/>
          <ac:picMkLst>
            <pc:docMk/>
            <pc:sldMk cId="2444836342" sldId="2147480571"/>
            <ac:picMk id="3" creationId="{A34496E8-F027-0B43-A986-663542D54842}"/>
          </ac:picMkLst>
        </pc:picChg>
      </pc:sldChg>
      <pc:sldChg chg="addSp delSp modSp add mod chgLayout">
        <pc:chgData name="Shibu" userId="6f9cabd8-4214-43da-a725-fbfa13722539" providerId="ADAL" clId="{63D4BDB5-5AE2-4953-8938-5BD2A3AD651B}" dt="2026-08-03T08:40:46.741" v="491" actId="1076"/>
        <pc:sldMkLst>
          <pc:docMk/>
          <pc:sldMk cId="3899370415" sldId="2147480572"/>
        </pc:sldMkLst>
        <pc:spChg chg="add mod ord">
          <ac:chgData name="Shibu" userId="6f9cabd8-4214-43da-a725-fbfa13722539" providerId="ADAL" clId="{63D4BDB5-5AE2-4953-8938-5BD2A3AD651B}" dt="2026-08-03T05:48:54.988" v="339" actId="6264"/>
          <ac:spMkLst>
            <pc:docMk/>
            <pc:sldMk cId="3899370415" sldId="2147480572"/>
            <ac:spMk id="3" creationId="{67F7BD56-34CD-DAD5-5B09-F07074B98692}"/>
          </ac:spMkLst>
        </pc:spChg>
        <pc:spChg chg="add mod ord">
          <ac:chgData name="Shibu" userId="6f9cabd8-4214-43da-a725-fbfa13722539" providerId="ADAL" clId="{63D4BDB5-5AE2-4953-8938-5BD2A3AD651B}" dt="2026-08-03T05:49:01.005" v="341" actId="1076"/>
          <ac:spMkLst>
            <pc:docMk/>
            <pc:sldMk cId="3899370415" sldId="2147480572"/>
            <ac:spMk id="4" creationId="{F02BC584-D0C5-2D81-3B50-50D52522A1CD}"/>
          </ac:spMkLst>
        </pc:spChg>
        <pc:spChg chg="add mod ord">
          <ac:chgData name="Shibu" userId="6f9cabd8-4214-43da-a725-fbfa13722539" providerId="ADAL" clId="{63D4BDB5-5AE2-4953-8938-5BD2A3AD651B}" dt="2026-08-03T05:48:54.988" v="339" actId="6264"/>
          <ac:spMkLst>
            <pc:docMk/>
            <pc:sldMk cId="3899370415" sldId="2147480572"/>
            <ac:spMk id="5" creationId="{7B6E65EB-B506-DF23-9C99-539ABA375C82}"/>
          </ac:spMkLst>
        </pc:spChg>
        <pc:picChg chg="mod">
          <ac:chgData name="Shibu" userId="6f9cabd8-4214-43da-a725-fbfa13722539" providerId="ADAL" clId="{63D4BDB5-5AE2-4953-8938-5BD2A3AD651B}" dt="2026-08-03T08:40:46.741" v="491" actId="1076"/>
          <ac:picMkLst>
            <pc:docMk/>
            <pc:sldMk cId="3899370415" sldId="2147480572"/>
            <ac:picMk id="19" creationId="{A1C04F89-9958-A5BF-4618-3A1D1B7CFC3A}"/>
          </ac:picMkLst>
        </pc:picChg>
      </pc:sldChg>
      <pc:sldChg chg="addSp delSp modSp add mod modClrScheme chgLayout">
        <pc:chgData name="Shibu" userId="6f9cabd8-4214-43da-a725-fbfa13722539" providerId="ADAL" clId="{63D4BDB5-5AE2-4953-8938-5BD2A3AD651B}" dt="2026-08-03T05:51:49.422" v="391" actId="207"/>
        <pc:sldMkLst>
          <pc:docMk/>
          <pc:sldMk cId="278366713" sldId="2147480573"/>
        </pc:sldMkLst>
        <pc:spChg chg="add mod ord">
          <ac:chgData name="Shibu" userId="6f9cabd8-4214-43da-a725-fbfa13722539" providerId="ADAL" clId="{63D4BDB5-5AE2-4953-8938-5BD2A3AD651B}" dt="2026-08-03T05:51:19.818" v="387" actId="6264"/>
          <ac:spMkLst>
            <pc:docMk/>
            <pc:sldMk cId="278366713" sldId="2147480573"/>
            <ac:spMk id="11" creationId="{A2315C3F-67D3-4905-7ABA-98BC6090FAEE}"/>
          </ac:spMkLst>
        </pc:spChg>
        <pc:spChg chg="add mod ord">
          <ac:chgData name="Shibu" userId="6f9cabd8-4214-43da-a725-fbfa13722539" providerId="ADAL" clId="{63D4BDB5-5AE2-4953-8938-5BD2A3AD651B}" dt="2026-08-03T05:51:49.422" v="391" actId="207"/>
          <ac:spMkLst>
            <pc:docMk/>
            <pc:sldMk cId="278366713" sldId="2147480573"/>
            <ac:spMk id="12" creationId="{6346E6A2-5A90-E6E2-C951-9EC0E4CDED7D}"/>
          </ac:spMkLst>
        </pc:spChg>
        <pc:spChg chg="add mod ord">
          <ac:chgData name="Shibu" userId="6f9cabd8-4214-43da-a725-fbfa13722539" providerId="ADAL" clId="{63D4BDB5-5AE2-4953-8938-5BD2A3AD651B}" dt="2026-08-03T05:51:19.818" v="387" actId="6264"/>
          <ac:spMkLst>
            <pc:docMk/>
            <pc:sldMk cId="278366713" sldId="2147480573"/>
            <ac:spMk id="20" creationId="{5FED0C2C-3A82-D625-1F0E-5FAD41152681}"/>
          </ac:spMkLst>
        </pc:spChg>
      </pc:sldChg>
      <pc:sldChg chg="addSp modSp new mod modClrScheme chgLayout">
        <pc:chgData name="Shibu" userId="6f9cabd8-4214-43da-a725-fbfa13722539" providerId="ADAL" clId="{63D4BDB5-5AE2-4953-8938-5BD2A3AD651B}" dt="2026-08-03T08:41:09.413" v="499" actId="22"/>
        <pc:sldMkLst>
          <pc:docMk/>
          <pc:sldMk cId="475979507" sldId="2147480574"/>
        </pc:sldMkLst>
        <pc:spChg chg="add mod">
          <ac:chgData name="Shibu" userId="6f9cabd8-4214-43da-a725-fbfa13722539" providerId="ADAL" clId="{63D4BDB5-5AE2-4953-8938-5BD2A3AD651B}" dt="2026-08-03T05:59:03.630" v="463"/>
          <ac:spMkLst>
            <pc:docMk/>
            <pc:sldMk cId="475979507" sldId="2147480574"/>
            <ac:spMk id="2" creationId="{A83EC783-55DC-12C9-F0D6-737EC31A562E}"/>
          </ac:spMkLst>
        </pc:spChg>
        <pc:spChg chg="add mod">
          <ac:chgData name="Shibu" userId="6f9cabd8-4214-43da-a725-fbfa13722539" providerId="ADAL" clId="{63D4BDB5-5AE2-4953-8938-5BD2A3AD651B}" dt="2026-08-03T05:59:31.133" v="467" actId="14100"/>
          <ac:spMkLst>
            <pc:docMk/>
            <pc:sldMk cId="475979507" sldId="2147480574"/>
            <ac:spMk id="3" creationId="{B45D8456-FAEE-CA38-0EF9-F3028CF3DE67}"/>
          </ac:spMkLst>
        </pc:spChg>
        <pc:spChg chg="add mod">
          <ac:chgData name="Shibu" userId="6f9cabd8-4214-43da-a725-fbfa13722539" providerId="ADAL" clId="{63D4BDB5-5AE2-4953-8938-5BD2A3AD651B}" dt="2026-08-03T05:59:13.475" v="465"/>
          <ac:spMkLst>
            <pc:docMk/>
            <pc:sldMk cId="475979507" sldId="2147480574"/>
            <ac:spMk id="4" creationId="{9BB9D836-0F78-29AA-87EB-BB631B2E12EE}"/>
          </ac:spMkLst>
        </pc:spChg>
        <pc:picChg chg="add">
          <ac:chgData name="Shibu" userId="6f9cabd8-4214-43da-a725-fbfa13722539" providerId="ADAL" clId="{63D4BDB5-5AE2-4953-8938-5BD2A3AD651B}" dt="2026-08-03T08:41:09.413" v="499" actId="22"/>
          <ac:picMkLst>
            <pc:docMk/>
            <pc:sldMk cId="475979507" sldId="2147480574"/>
            <ac:picMk id="7" creationId="{CF2F9ACA-E6F3-3B6B-4753-3F7B2C3C6A5A}"/>
          </ac:picMkLst>
        </pc:picChg>
      </pc:sldChg>
      <pc:sldMasterChg chg="mod addSldLayout delSldLayout modSldLayout sldLayoutOrd">
        <pc:chgData name="Shibu" userId="6f9cabd8-4214-43da-a725-fbfa13722539" providerId="ADAL" clId="{63D4BDB5-5AE2-4953-8938-5BD2A3AD651B}" dt="2026-08-03T08:41:07.280" v="498" actId="21"/>
        <pc:sldMasterMkLst>
          <pc:docMk/>
          <pc:sldMasterMk cId="9593641" sldId="2147484378"/>
        </pc:sldMasterMkLst>
        <pc:sldLayoutChg chg="addSp delSp modSp mod">
          <pc:chgData name="Shibu" userId="6f9cabd8-4214-43da-a725-fbfa13722539" providerId="ADAL" clId="{63D4BDB5-5AE2-4953-8938-5BD2A3AD651B}" dt="2026-08-03T08:40:38.017" v="488" actId="21"/>
          <pc:sldLayoutMkLst>
            <pc:docMk/>
            <pc:sldMasterMk cId="9593641" sldId="2147484378"/>
            <pc:sldLayoutMk cId="752318789" sldId="2147484379"/>
          </pc:sldLayoutMkLst>
          <pc:spChg chg="add mod ord">
            <ac:chgData name="Shibu" userId="6f9cabd8-4214-43da-a725-fbfa13722539" providerId="ADAL" clId="{63D4BDB5-5AE2-4953-8938-5BD2A3AD651B}" dt="2026-08-03T05:21:21.020" v="57" actId="167"/>
            <ac:spMkLst>
              <pc:docMk/>
              <pc:sldMasterMk cId="9593641" sldId="2147484378"/>
              <pc:sldLayoutMk cId="752318789" sldId="2147484379"/>
              <ac:spMk id="3" creationId="{6DFE7C82-EE90-EAD2-E862-64BF615FA49C}"/>
            </ac:spMkLst>
          </pc:spChg>
          <pc:spChg chg="mod">
            <ac:chgData name="Shibu" userId="6f9cabd8-4214-43da-a725-fbfa13722539" providerId="ADAL" clId="{63D4BDB5-5AE2-4953-8938-5BD2A3AD651B}" dt="2026-08-03T05:16:44.475" v="2"/>
            <ac:spMkLst>
              <pc:docMk/>
              <pc:sldMasterMk cId="9593641" sldId="2147484378"/>
              <pc:sldLayoutMk cId="752318789" sldId="2147484379"/>
              <ac:spMk id="9" creationId="{028E7E61-210F-4B7A-8BFD-FCA9ACB863CE}"/>
            </ac:spMkLst>
          </pc:spChg>
          <pc:spChg chg="add mod ord">
            <ac:chgData name="Shibu" userId="6f9cabd8-4214-43da-a725-fbfa13722539" providerId="ADAL" clId="{63D4BDB5-5AE2-4953-8938-5BD2A3AD651B}" dt="2026-08-03T05:24:38.895" v="98" actId="2711"/>
            <ac:spMkLst>
              <pc:docMk/>
              <pc:sldMasterMk cId="9593641" sldId="2147484378"/>
              <pc:sldLayoutMk cId="752318789" sldId="2147484379"/>
              <ac:spMk id="14" creationId="{A4BD88AD-0D4E-405E-AED3-986EB8AFD829}"/>
            </ac:spMkLst>
          </pc:spChg>
          <pc:spChg chg="add mod ord">
            <ac:chgData name="Shibu" userId="6f9cabd8-4214-43da-a725-fbfa13722539" providerId="ADAL" clId="{63D4BDB5-5AE2-4953-8938-5BD2A3AD651B}" dt="2026-08-03T05:21:28.387" v="59" actId="166"/>
            <ac:spMkLst>
              <pc:docMk/>
              <pc:sldMasterMk cId="9593641" sldId="2147484378"/>
              <pc:sldLayoutMk cId="752318789" sldId="2147484379"/>
              <ac:spMk id="16" creationId="{75BCB5A8-86AC-299E-14D5-6D3DAA153884}"/>
            </ac:spMkLst>
          </pc:spChg>
          <pc:spChg chg="add">
            <ac:chgData name="Shibu" userId="6f9cabd8-4214-43da-a725-fbfa13722539" providerId="ADAL" clId="{63D4BDB5-5AE2-4953-8938-5BD2A3AD651B}" dt="2026-08-03T05:21:22.447" v="58" actId="22"/>
            <ac:spMkLst>
              <pc:docMk/>
              <pc:sldMasterMk cId="9593641" sldId="2147484378"/>
              <pc:sldLayoutMk cId="752318789" sldId="2147484379"/>
              <ac:spMk id="18" creationId="{CFF1B5B3-142B-78DA-1BD8-3DA4267C9429}"/>
            </ac:spMkLst>
          </pc:spChg>
          <pc:grpChg chg="add mod">
            <ac:chgData name="Shibu" userId="6f9cabd8-4214-43da-a725-fbfa13722539" providerId="ADAL" clId="{63D4BDB5-5AE2-4953-8938-5BD2A3AD651B}" dt="2026-08-03T05:16:44.475" v="2"/>
            <ac:grpSpMkLst>
              <pc:docMk/>
              <pc:sldMasterMk cId="9593641" sldId="2147484378"/>
              <pc:sldLayoutMk cId="752318789" sldId="2147484379"/>
              <ac:grpSpMk id="8" creationId="{D2A44C49-F62E-9FF7-0E05-0A972F0C23B8}"/>
            </ac:grpSpMkLst>
          </pc:grpChg>
          <pc:picChg chg="add mod">
            <ac:chgData name="Shibu" userId="6f9cabd8-4214-43da-a725-fbfa13722539" providerId="ADAL" clId="{63D4BDB5-5AE2-4953-8938-5BD2A3AD651B}" dt="2026-08-03T05:21:16.178" v="55" actId="12789"/>
            <ac:picMkLst>
              <pc:docMk/>
              <pc:sldMasterMk cId="9593641" sldId="2147484378"/>
              <pc:sldLayoutMk cId="752318789" sldId="2147484379"/>
              <ac:picMk id="2" creationId="{5D6865D2-1430-4B9D-64A3-B9039B5C12D5}"/>
            </ac:picMkLst>
          </pc:picChg>
          <pc:cxnChg chg="mod">
            <ac:chgData name="Shibu" userId="6f9cabd8-4214-43da-a725-fbfa13722539" providerId="ADAL" clId="{63D4BDB5-5AE2-4953-8938-5BD2A3AD651B}" dt="2026-08-03T05:16:44.475" v="2"/>
            <ac:cxnSpMkLst>
              <pc:docMk/>
              <pc:sldMasterMk cId="9593641" sldId="2147484378"/>
              <pc:sldLayoutMk cId="752318789" sldId="2147484379"/>
              <ac:cxnSpMk id="10" creationId="{2E000F52-0032-AAC7-E1A4-01F9E391D8B1}"/>
            </ac:cxnSpMkLst>
          </pc:cxnChg>
        </pc:sldLayoutChg>
        <pc:sldLayoutChg chg="addSp delSp modSp mod">
          <pc:chgData name="Shibu" userId="6f9cabd8-4214-43da-a725-fbfa13722539" providerId="ADAL" clId="{63D4BDB5-5AE2-4953-8938-5BD2A3AD651B}" dt="2026-08-03T08:40:50.625" v="492" actId="478"/>
          <pc:sldLayoutMkLst>
            <pc:docMk/>
            <pc:sldMasterMk cId="9593641" sldId="2147484378"/>
            <pc:sldLayoutMk cId="2304259418" sldId="2147484381"/>
          </pc:sldLayoutMkLst>
          <pc:spChg chg="add mod">
            <ac:chgData name="Shibu" userId="6f9cabd8-4214-43da-a725-fbfa13722539" providerId="ADAL" clId="{63D4BDB5-5AE2-4953-8938-5BD2A3AD651B}" dt="2026-08-03T05:34:00.211" v="160" actId="242"/>
            <ac:spMkLst>
              <pc:docMk/>
              <pc:sldMasterMk cId="9593641" sldId="2147484378"/>
              <pc:sldLayoutMk cId="2304259418" sldId="2147484381"/>
              <ac:spMk id="15" creationId="{561EA251-AD3A-B85C-25E4-031958F95B7E}"/>
            </ac:spMkLst>
          </pc:spChg>
          <pc:spChg chg="add del mod ord">
            <ac:chgData name="Shibu" userId="6f9cabd8-4214-43da-a725-fbfa13722539" providerId="ADAL" clId="{63D4BDB5-5AE2-4953-8938-5BD2A3AD651B}" dt="2026-08-03T05:51:59.680" v="392" actId="14100"/>
            <ac:spMkLst>
              <pc:docMk/>
              <pc:sldMasterMk cId="9593641" sldId="2147484378"/>
              <pc:sldLayoutMk cId="2304259418" sldId="2147484381"/>
              <ac:spMk id="16" creationId="{043335C0-D000-1E9E-CD7F-9871E800788B}"/>
            </ac:spMkLst>
          </pc:spChg>
          <pc:spChg chg="add mod">
            <ac:chgData name="Shibu" userId="6f9cabd8-4214-43da-a725-fbfa13722539" providerId="ADAL" clId="{63D4BDB5-5AE2-4953-8938-5BD2A3AD651B}" dt="2026-08-03T05:51:59.680" v="392" actId="14100"/>
            <ac:spMkLst>
              <pc:docMk/>
              <pc:sldMasterMk cId="9593641" sldId="2147484378"/>
              <pc:sldLayoutMk cId="2304259418" sldId="2147484381"/>
              <ac:spMk id="18" creationId="{F4663851-A920-4272-2A39-6D4718DA7AC6}"/>
            </ac:spMkLst>
          </pc:spChg>
          <pc:spChg chg="mod">
            <ac:chgData name="Shibu" userId="6f9cabd8-4214-43da-a725-fbfa13722539" providerId="ADAL" clId="{63D4BDB5-5AE2-4953-8938-5BD2A3AD651B}" dt="2026-08-03T05:35:48.037" v="168"/>
            <ac:spMkLst>
              <pc:docMk/>
              <pc:sldMasterMk cId="9593641" sldId="2147484378"/>
              <pc:sldLayoutMk cId="2304259418" sldId="2147484381"/>
              <ac:spMk id="21" creationId="{DAAFA4E8-37E3-F29F-3A03-CA1B18792F62}"/>
            </ac:spMkLst>
          </pc:spChg>
          <pc:grpChg chg="add mod">
            <ac:chgData name="Shibu" userId="6f9cabd8-4214-43da-a725-fbfa13722539" providerId="ADAL" clId="{63D4BDB5-5AE2-4953-8938-5BD2A3AD651B}" dt="2026-08-03T05:35:48.037" v="168"/>
            <ac:grpSpMkLst>
              <pc:docMk/>
              <pc:sldMasterMk cId="9593641" sldId="2147484378"/>
              <pc:sldLayoutMk cId="2304259418" sldId="2147484381"/>
              <ac:grpSpMk id="20" creationId="{BA551312-EFA8-49C6-9F79-194338B44A9A}"/>
            </ac:grpSpMkLst>
          </pc:grpChg>
          <pc:cxnChg chg="mod">
            <ac:chgData name="Shibu" userId="6f9cabd8-4214-43da-a725-fbfa13722539" providerId="ADAL" clId="{63D4BDB5-5AE2-4953-8938-5BD2A3AD651B}" dt="2026-08-03T05:35:48.037" v="168"/>
            <ac:cxnSpMkLst>
              <pc:docMk/>
              <pc:sldMasterMk cId="9593641" sldId="2147484378"/>
              <pc:sldLayoutMk cId="2304259418" sldId="2147484381"/>
              <ac:cxnSpMk id="22" creationId="{1A61D4B2-1EA1-4F65-3620-D4E93BED6A12}"/>
            </ac:cxnSpMkLst>
          </pc:cxnChg>
        </pc:sldLayoutChg>
        <pc:sldLayoutChg chg="addSp delSp modSp add mod modTransition">
          <pc:chgData name="Shibu" userId="6f9cabd8-4214-43da-a725-fbfa13722539" providerId="ADAL" clId="{63D4BDB5-5AE2-4953-8938-5BD2A3AD651B}" dt="2026-08-03T08:40:57.103" v="496" actId="21"/>
          <pc:sldLayoutMkLst>
            <pc:docMk/>
            <pc:sldMasterMk cId="9593641" sldId="2147484378"/>
            <pc:sldLayoutMk cId="3563885047" sldId="2147484384"/>
          </pc:sldLayoutMkLst>
          <pc:spChg chg="mod">
            <ac:chgData name="Shibu" userId="6f9cabd8-4214-43da-a725-fbfa13722539" providerId="ADAL" clId="{63D4BDB5-5AE2-4953-8938-5BD2A3AD651B}" dt="2026-08-03T06:02:36.742" v="476" actId="20577"/>
            <ac:spMkLst>
              <pc:docMk/>
              <pc:sldMasterMk cId="9593641" sldId="2147484378"/>
              <pc:sldLayoutMk cId="3563885047" sldId="2147484384"/>
              <ac:spMk id="16" creationId="{1BF84D7E-1964-3317-8984-63438A77BF45}"/>
            </ac:spMkLst>
          </pc:spChg>
          <pc:spChg chg="mod">
            <ac:chgData name="Shibu" userId="6f9cabd8-4214-43da-a725-fbfa13722539" providerId="ADAL" clId="{63D4BDB5-5AE2-4953-8938-5BD2A3AD651B}" dt="2026-08-03T06:02:44.258" v="480" actId="1036"/>
            <ac:spMkLst>
              <pc:docMk/>
              <pc:sldMasterMk cId="9593641" sldId="2147484378"/>
              <pc:sldLayoutMk cId="3563885047" sldId="2147484384"/>
              <ac:spMk id="19" creationId="{80333498-F810-DCD7-FB32-77320628E501}"/>
            </ac:spMkLst>
          </pc:spChg>
        </pc:sldLayoutChg>
        <pc:sldLayoutChg chg="addSp delSp modSp add mod modTransition">
          <pc:chgData name="Shibu" userId="6f9cabd8-4214-43da-a725-fbfa13722539" providerId="ADAL" clId="{63D4BDB5-5AE2-4953-8938-5BD2A3AD651B}" dt="2026-08-03T08:40:52.301" v="493" actId="478"/>
          <pc:sldLayoutMkLst>
            <pc:docMk/>
            <pc:sldMasterMk cId="9593641" sldId="2147484378"/>
            <pc:sldLayoutMk cId="1992008256" sldId="2147484386"/>
          </pc:sldLayoutMkLst>
          <pc:spChg chg="mod">
            <ac:chgData name="Shibu" userId="6f9cabd8-4214-43da-a725-fbfa13722539" providerId="ADAL" clId="{63D4BDB5-5AE2-4953-8938-5BD2A3AD651B}" dt="2026-08-03T05:52:04.117" v="393" actId="14100"/>
            <ac:spMkLst>
              <pc:docMk/>
              <pc:sldMasterMk cId="9593641" sldId="2147484378"/>
              <pc:sldLayoutMk cId="1992008256" sldId="2147484386"/>
              <ac:spMk id="16" creationId="{043335C0-D000-1E9E-CD7F-9871E800788B}"/>
            </ac:spMkLst>
          </pc:spChg>
          <pc:spChg chg="mod">
            <ac:chgData name="Shibu" userId="6f9cabd8-4214-43da-a725-fbfa13722539" providerId="ADAL" clId="{63D4BDB5-5AE2-4953-8938-5BD2A3AD651B}" dt="2026-08-03T05:52:45.468" v="407" actId="1076"/>
            <ac:spMkLst>
              <pc:docMk/>
              <pc:sldMasterMk cId="9593641" sldId="2147484378"/>
              <pc:sldLayoutMk cId="1992008256" sldId="2147484386"/>
              <ac:spMk id="18" creationId="{F4663851-A920-4272-2A39-6D4718DA7AC6}"/>
            </ac:spMkLst>
          </pc:spChg>
        </pc:sldLayoutChg>
        <pc:sldLayoutChg chg="addSp delSp modSp add mod ord modTransition">
          <pc:chgData name="Shibu" userId="6f9cabd8-4214-43da-a725-fbfa13722539" providerId="ADAL" clId="{63D4BDB5-5AE2-4953-8938-5BD2A3AD651B}" dt="2026-08-03T08:41:07.280" v="498" actId="21"/>
          <pc:sldLayoutMkLst>
            <pc:docMk/>
            <pc:sldMasterMk cId="9593641" sldId="2147484378"/>
            <pc:sldLayoutMk cId="779393717" sldId="2147484387"/>
          </pc:sldLayoutMkLst>
          <pc:spChg chg="add mod">
            <ac:chgData name="Shibu" userId="6f9cabd8-4214-43da-a725-fbfa13722539" providerId="ADAL" clId="{63D4BDB5-5AE2-4953-8938-5BD2A3AD651B}" dt="2026-08-03T05:58:01.262" v="446" actId="14100"/>
            <ac:spMkLst>
              <pc:docMk/>
              <pc:sldMasterMk cId="9593641" sldId="2147484378"/>
              <pc:sldLayoutMk cId="779393717" sldId="2147484387"/>
              <ac:spMk id="10" creationId="{58990507-2174-6F55-5B0E-60F583060D90}"/>
            </ac:spMkLst>
          </pc:spChg>
          <pc:spChg chg="add mod">
            <ac:chgData name="Shibu" userId="6f9cabd8-4214-43da-a725-fbfa13722539" providerId="ADAL" clId="{63D4BDB5-5AE2-4953-8938-5BD2A3AD651B}" dt="2026-08-03T05:58:17.951" v="452" actId="14100"/>
            <ac:spMkLst>
              <pc:docMk/>
              <pc:sldMasterMk cId="9593641" sldId="2147484378"/>
              <pc:sldLayoutMk cId="779393717" sldId="2147484387"/>
              <ac:spMk id="11" creationId="{E0822BCC-C637-EB08-4253-C333F1548C94}"/>
            </ac:spMkLst>
          </pc:spChg>
          <pc:spChg chg="add mod">
            <ac:chgData name="Shibu" userId="6f9cabd8-4214-43da-a725-fbfa13722539" providerId="ADAL" clId="{63D4BDB5-5AE2-4953-8938-5BD2A3AD651B}" dt="2026-08-03T05:58:42.407" v="457" actId="554"/>
            <ac:spMkLst>
              <pc:docMk/>
              <pc:sldMasterMk cId="9593641" sldId="2147484378"/>
              <pc:sldLayoutMk cId="779393717" sldId="2147484387"/>
              <ac:spMk id="13" creationId="{EAFD0D40-38B9-C441-6011-586A2E8566B0}"/>
            </ac:spMkLst>
          </pc:spChg>
          <pc:picChg chg="add mod">
            <ac:chgData name="Shibu" userId="6f9cabd8-4214-43da-a725-fbfa13722539" providerId="ADAL" clId="{63D4BDB5-5AE2-4953-8938-5BD2A3AD651B}" dt="2026-08-03T05:57:23.684" v="437"/>
            <ac:picMkLst>
              <pc:docMk/>
              <pc:sldMasterMk cId="9593641" sldId="2147484378"/>
              <pc:sldLayoutMk cId="779393717" sldId="2147484387"/>
              <ac:picMk id="2" creationId="{BFABACAC-B44C-2258-79B2-0E9F10529A7B}"/>
            </ac:picMkLst>
          </pc:picChg>
          <pc:cxnChg chg="add mod">
            <ac:chgData name="Shibu" userId="6f9cabd8-4214-43da-a725-fbfa13722539" providerId="ADAL" clId="{63D4BDB5-5AE2-4953-8938-5BD2A3AD651B}" dt="2026-08-03T05:57:23.684" v="437"/>
            <ac:cxnSpMkLst>
              <pc:docMk/>
              <pc:sldMasterMk cId="9593641" sldId="2147484378"/>
              <pc:sldLayoutMk cId="779393717" sldId="2147484387"/>
              <ac:cxnSpMk id="9" creationId="{2F708644-0CDF-33CB-5BC4-4162ED55611E}"/>
            </ac:cxnSpMkLst>
          </pc:cxnChg>
        </pc:sldLayoutChg>
        <pc:sldLayoutChg chg="delSp add mod modTransition">
          <pc:chgData name="Shibu" userId="6f9cabd8-4214-43da-a725-fbfa13722539" providerId="ADAL" clId="{63D4BDB5-5AE2-4953-8938-5BD2A3AD651B}" dt="2026-08-03T08:41:05.024" v="497" actId="478"/>
          <pc:sldLayoutMkLst>
            <pc:docMk/>
            <pc:sldMasterMk cId="9593641" sldId="2147484378"/>
            <pc:sldLayoutMk cId="255723473" sldId="214748438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3DCD9-BD76-4D86-82B5-B359A9C79D51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06A06-188E-4850-BD3A-1DF5CF0C0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25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1pPr>
    <a:lvl2pPr marL="330693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2pPr>
    <a:lvl3pPr marL="661386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3pPr>
    <a:lvl4pPr marL="992078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4pPr>
    <a:lvl5pPr marL="1322771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5pPr>
    <a:lvl6pPr marL="1653464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6pPr>
    <a:lvl7pPr marL="1984157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7pPr>
    <a:lvl8pPr marL="2314849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8pPr>
    <a:lvl9pPr marL="2645542" algn="l" defTabSz="661386" rtl="0" eaLnBrk="1" latinLnBrk="0" hangingPunct="1">
      <a:defRPr sz="8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6865D2-1430-4B9D-64A3-B9039B5C1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1" r="5249" b="10917"/>
          <a:stretch>
            <a:fillRect/>
          </a:stretch>
        </p:blipFill>
        <p:spPr>
          <a:xfrm>
            <a:off x="0" y="0"/>
            <a:ext cx="10288588" cy="102885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FE7C82-EE90-EAD2-E862-64BF615FA49C}"/>
              </a:ext>
            </a:extLst>
          </p:cNvPr>
          <p:cNvSpPr/>
          <p:nvPr userDrawn="1"/>
        </p:nvSpPr>
        <p:spPr>
          <a:xfrm>
            <a:off x="0" y="0"/>
            <a:ext cx="7919357" cy="10306588"/>
          </a:xfrm>
          <a:prstGeom prst="rect">
            <a:avLst/>
          </a:prstGeom>
          <a:gradFill flip="none" rotWithShape="1">
            <a:gsLst>
              <a:gs pos="100000">
                <a:schemeClr val="tx2">
                  <a:alpha val="0"/>
                </a:schemeClr>
              </a:gs>
              <a:gs pos="0">
                <a:schemeClr val="tx2">
                  <a:alpha val="6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44C49-F62E-9FF7-0E05-0A972F0C23B8}"/>
              </a:ext>
            </a:extLst>
          </p:cNvPr>
          <p:cNvGrpSpPr/>
          <p:nvPr userDrawn="1"/>
        </p:nvGrpSpPr>
        <p:grpSpPr>
          <a:xfrm>
            <a:off x="8781600" y="9361777"/>
            <a:ext cx="972000" cy="397931"/>
            <a:chOff x="8781600" y="9554634"/>
            <a:chExt cx="972000" cy="397931"/>
          </a:xfrm>
        </p:grpSpPr>
        <p:sp>
          <p:nvSpPr>
            <p:cNvPr id="9" name="Rectangle: Rounded Corners 28">
              <a:extLst>
                <a:ext uri="{FF2B5EF4-FFF2-40B4-BE49-F238E27FC236}">
                  <a16:creationId xmlns:a16="http://schemas.microsoft.com/office/drawing/2014/main" id="{028E7E61-210F-4B7A-8BFD-FCA9ACB863CE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E000F52-0032-AAC7-E1A4-01F9E391D8B1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bg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FF1B5B3-142B-78DA-1BD8-3DA4267C9429}"/>
              </a:ext>
            </a:extLst>
          </p:cNvPr>
          <p:cNvSpPr/>
          <p:nvPr userDrawn="1"/>
        </p:nvSpPr>
        <p:spPr>
          <a:xfrm>
            <a:off x="0" y="0"/>
            <a:ext cx="10288588" cy="10306588"/>
          </a:xfrm>
          <a:prstGeom prst="rect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4BD88AD-0D4E-405E-AED3-986EB8AFD8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006" y="2547787"/>
            <a:ext cx="7024688" cy="135421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carousel title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75BCB5A8-86AC-299E-14D5-6D3DAA153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1006" y="5381592"/>
            <a:ext cx="7024688" cy="30777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318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ltle-1A singl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43335C0-D000-1E9E-CD7F-9871E80078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56" y="5381775"/>
            <a:ext cx="4209486" cy="492443"/>
          </a:xfrm>
        </p:spPr>
        <p:txBody>
          <a:bodyPr wrap="non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2B5EF2-0B40-593D-C826-D1C639B22B40}"/>
              </a:ext>
            </a:extLst>
          </p:cNvPr>
          <p:cNvGrpSpPr/>
          <p:nvPr userDrawn="1"/>
        </p:nvGrpSpPr>
        <p:grpSpPr>
          <a:xfrm>
            <a:off x="3279298" y="0"/>
            <a:ext cx="7009290" cy="5660980"/>
            <a:chOff x="3279298" y="0"/>
            <a:chExt cx="7009290" cy="56609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0D0D3A-33EB-33DF-4673-41422E2D01A6}"/>
                </a:ext>
              </a:extLst>
            </p:cNvPr>
            <p:cNvSpPr/>
            <p:nvPr userDrawn="1"/>
          </p:nvSpPr>
          <p:spPr>
            <a:xfrm>
              <a:off x="9853316" y="4497412"/>
              <a:ext cx="435272" cy="1163568"/>
            </a:xfrm>
            <a:custGeom>
              <a:avLst/>
              <a:gdLst>
                <a:gd name="connsiteX0" fmla="*/ 435272 w 435272"/>
                <a:gd name="connsiteY0" fmla="*/ 0 h 1163568"/>
                <a:gd name="connsiteX1" fmla="*/ 435272 w 435272"/>
                <a:gd name="connsiteY1" fmla="*/ 1163568 h 1163568"/>
                <a:gd name="connsiteX2" fmla="*/ 66399 w 435272"/>
                <a:gd name="connsiteY2" fmla="*/ 950553 h 1163568"/>
                <a:gd name="connsiteX3" fmla="*/ 0 w 435272"/>
                <a:gd name="connsiteY3" fmla="*/ 835597 h 1163568"/>
                <a:gd name="connsiteX4" fmla="*/ 0 w 435272"/>
                <a:gd name="connsiteY4" fmla="*/ 327973 h 1163568"/>
                <a:gd name="connsiteX5" fmla="*/ 66399 w 435272"/>
                <a:gd name="connsiteY5" fmla="*/ 213016 h 116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272" h="1163568">
                  <a:moveTo>
                    <a:pt x="435272" y="0"/>
                  </a:moveTo>
                  <a:lnTo>
                    <a:pt x="435272" y="1163568"/>
                  </a:lnTo>
                  <a:lnTo>
                    <a:pt x="66399" y="950553"/>
                  </a:lnTo>
                  <a:cubicBezTo>
                    <a:pt x="25281" y="926894"/>
                    <a:pt x="0" y="883010"/>
                    <a:pt x="0" y="835597"/>
                  </a:cubicBezTo>
                  <a:lnTo>
                    <a:pt x="0" y="327973"/>
                  </a:lnTo>
                  <a:cubicBezTo>
                    <a:pt x="0" y="280558"/>
                    <a:pt x="25281" y="236770"/>
                    <a:pt x="66399" y="213016"/>
                  </a:cubicBezTo>
                  <a:close/>
                </a:path>
              </a:pathLst>
            </a:custGeom>
            <a:solidFill>
              <a:schemeClr val="accent6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4C4D6C-8BE1-25E0-09BB-140F592DD0E3}"/>
                </a:ext>
              </a:extLst>
            </p:cNvPr>
            <p:cNvSpPr/>
            <p:nvPr userDrawn="1"/>
          </p:nvSpPr>
          <p:spPr>
            <a:xfrm>
              <a:off x="3279298" y="0"/>
              <a:ext cx="7009290" cy="5372767"/>
            </a:xfrm>
            <a:custGeom>
              <a:avLst/>
              <a:gdLst>
                <a:gd name="connsiteX0" fmla="*/ 0 w 7009290"/>
                <a:gd name="connsiteY0" fmla="*/ 0 h 5372767"/>
                <a:gd name="connsiteX1" fmla="*/ 7009290 w 7009290"/>
                <a:gd name="connsiteY1" fmla="*/ 0 h 5372767"/>
                <a:gd name="connsiteX2" fmla="*/ 7009290 w 7009290"/>
                <a:gd name="connsiteY2" fmla="*/ 4257208 h 5372767"/>
                <a:gd name="connsiteX3" fmla="*/ 5235366 w 7009290"/>
                <a:gd name="connsiteY3" fmla="*/ 5281398 h 5372767"/>
                <a:gd name="connsiteX4" fmla="*/ 4553542 w 7009290"/>
                <a:gd name="connsiteY4" fmla="*/ 5281398 h 5372767"/>
                <a:gd name="connsiteX5" fmla="*/ 340865 w 7009290"/>
                <a:gd name="connsiteY5" fmla="*/ 2849173 h 5372767"/>
                <a:gd name="connsiteX6" fmla="*/ 0 w 7009290"/>
                <a:gd name="connsiteY6" fmla="*/ 2258741 h 537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9290" h="5372767">
                  <a:moveTo>
                    <a:pt x="0" y="0"/>
                  </a:moveTo>
                  <a:lnTo>
                    <a:pt x="7009290" y="0"/>
                  </a:lnTo>
                  <a:lnTo>
                    <a:pt x="7009290" y="4257208"/>
                  </a:lnTo>
                  <a:lnTo>
                    <a:pt x="5235366" y="5281398"/>
                  </a:lnTo>
                  <a:cubicBezTo>
                    <a:pt x="5024437" y="5403224"/>
                    <a:pt x="4764471" y="5403224"/>
                    <a:pt x="4553542" y="5281398"/>
                  </a:cubicBezTo>
                  <a:lnTo>
                    <a:pt x="340865" y="2849173"/>
                  </a:lnTo>
                  <a:cubicBezTo>
                    <a:pt x="129935" y="2727443"/>
                    <a:pt x="0" y="2502299"/>
                    <a:pt x="0" y="225874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FB64D6-1490-A5AD-E063-B4EC8BF67E26}"/>
                </a:ext>
              </a:extLst>
            </p:cNvPr>
            <p:cNvSpPr/>
            <p:nvPr userDrawn="1"/>
          </p:nvSpPr>
          <p:spPr>
            <a:xfrm>
              <a:off x="3505491" y="0"/>
              <a:ext cx="6783097" cy="5116402"/>
            </a:xfrm>
            <a:custGeom>
              <a:avLst/>
              <a:gdLst>
                <a:gd name="connsiteX0" fmla="*/ 0 w 6783097"/>
                <a:gd name="connsiteY0" fmla="*/ 0 h 5116402"/>
                <a:gd name="connsiteX1" fmla="*/ 6783097 w 6783097"/>
                <a:gd name="connsiteY1" fmla="*/ 0 h 5116402"/>
                <a:gd name="connsiteX2" fmla="*/ 6783097 w 6783097"/>
                <a:gd name="connsiteY2" fmla="*/ 3995959 h 5116402"/>
                <a:gd name="connsiteX3" fmla="*/ 4993432 w 6783097"/>
                <a:gd name="connsiteY3" fmla="*/ 5029254 h 5116402"/>
                <a:gd name="connsiteX4" fmla="*/ 4343089 w 6783097"/>
                <a:gd name="connsiteY4" fmla="*/ 5029254 h 5116402"/>
                <a:gd name="connsiteX5" fmla="*/ 325124 w 6783097"/>
                <a:gd name="connsiteY5" fmla="*/ 2709411 h 5116402"/>
                <a:gd name="connsiteX6" fmla="*/ 0 w 6783097"/>
                <a:gd name="connsiteY6" fmla="*/ 2146264 h 511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097" h="5116402">
                  <a:moveTo>
                    <a:pt x="0" y="0"/>
                  </a:moveTo>
                  <a:lnTo>
                    <a:pt x="6783097" y="0"/>
                  </a:lnTo>
                  <a:lnTo>
                    <a:pt x="6783097" y="3995959"/>
                  </a:lnTo>
                  <a:lnTo>
                    <a:pt x="4993432" y="5029254"/>
                  </a:lnTo>
                  <a:cubicBezTo>
                    <a:pt x="4792233" y="5145452"/>
                    <a:pt x="4544288" y="5145452"/>
                    <a:pt x="4343089" y="5029254"/>
                  </a:cubicBezTo>
                  <a:lnTo>
                    <a:pt x="325124" y="2709411"/>
                  </a:lnTo>
                  <a:cubicBezTo>
                    <a:pt x="123925" y="2593310"/>
                    <a:pt x="0" y="2378564"/>
                    <a:pt x="0" y="2146264"/>
                  </a:cubicBezTo>
                  <a:close/>
                </a:path>
              </a:pathLst>
            </a:custGeom>
            <a:solidFill>
              <a:srgbClr val="606060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02F4755-8E3B-0D48-366D-D082E6C4CB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5492" y="0"/>
            <a:ext cx="6783097" cy="5116402"/>
          </a:xfrm>
          <a:custGeom>
            <a:avLst/>
            <a:gdLst>
              <a:gd name="connsiteX0" fmla="*/ 0 w 6783097"/>
              <a:gd name="connsiteY0" fmla="*/ 0 h 5116402"/>
              <a:gd name="connsiteX1" fmla="*/ 6783097 w 6783097"/>
              <a:gd name="connsiteY1" fmla="*/ 0 h 5116402"/>
              <a:gd name="connsiteX2" fmla="*/ 6783097 w 6783097"/>
              <a:gd name="connsiteY2" fmla="*/ 3995959 h 5116402"/>
              <a:gd name="connsiteX3" fmla="*/ 4993432 w 6783097"/>
              <a:gd name="connsiteY3" fmla="*/ 5029254 h 5116402"/>
              <a:gd name="connsiteX4" fmla="*/ 4343089 w 6783097"/>
              <a:gd name="connsiteY4" fmla="*/ 5029254 h 5116402"/>
              <a:gd name="connsiteX5" fmla="*/ 325124 w 6783097"/>
              <a:gd name="connsiteY5" fmla="*/ 2709411 h 5116402"/>
              <a:gd name="connsiteX6" fmla="*/ 0 w 6783097"/>
              <a:gd name="connsiteY6" fmla="*/ 2146264 h 511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83097" h="5116402">
                <a:moveTo>
                  <a:pt x="0" y="0"/>
                </a:moveTo>
                <a:lnTo>
                  <a:pt x="6783097" y="0"/>
                </a:lnTo>
                <a:lnTo>
                  <a:pt x="6783097" y="3995959"/>
                </a:lnTo>
                <a:lnTo>
                  <a:pt x="4993432" y="5029254"/>
                </a:lnTo>
                <a:cubicBezTo>
                  <a:pt x="4792233" y="5145452"/>
                  <a:pt x="4544288" y="5145452"/>
                  <a:pt x="4343089" y="5029254"/>
                </a:cubicBezTo>
                <a:lnTo>
                  <a:pt x="325124" y="2709411"/>
                </a:lnTo>
                <a:cubicBezTo>
                  <a:pt x="123925" y="2593310"/>
                  <a:pt x="0" y="2378564"/>
                  <a:pt x="0" y="21462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61EA251-AD3A-B85C-25E4-031958F95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319636" y="2361650"/>
            <a:ext cx="3313408" cy="2554545"/>
          </a:xfrm>
        </p:spPr>
        <p:txBody>
          <a:bodyPr wrap="none"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6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F4663851-A920-4272-2A39-6D4718DA7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56" y="6145830"/>
            <a:ext cx="7388352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551312-EFA8-49C6-9F79-194338B44A9A}"/>
              </a:ext>
            </a:extLst>
          </p:cNvPr>
          <p:cNvGrpSpPr/>
          <p:nvPr userDrawn="1"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21" name="Rectangle: Rounded Corners 28">
              <a:extLst>
                <a:ext uri="{FF2B5EF4-FFF2-40B4-BE49-F238E27FC236}">
                  <a16:creationId xmlns:a16="http://schemas.microsoft.com/office/drawing/2014/main" id="{DAAFA4E8-37E3-F29F-3A03-CA1B18792F62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A61D4B2-1EA1-4F65-3620-D4E93BED6A12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0425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tle-1B doubl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43335C0-D000-1E9E-CD7F-9871E80078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55" y="5381775"/>
            <a:ext cx="2321148" cy="984885"/>
          </a:xfrm>
        </p:spPr>
        <p:txBody>
          <a:bodyPr wrap="non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2B5EF2-0B40-593D-C826-D1C639B22B40}"/>
              </a:ext>
            </a:extLst>
          </p:cNvPr>
          <p:cNvGrpSpPr/>
          <p:nvPr userDrawn="1"/>
        </p:nvGrpSpPr>
        <p:grpSpPr>
          <a:xfrm>
            <a:off x="3279298" y="0"/>
            <a:ext cx="7009290" cy="5660980"/>
            <a:chOff x="3279298" y="0"/>
            <a:chExt cx="7009290" cy="56609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0D0D3A-33EB-33DF-4673-41422E2D01A6}"/>
                </a:ext>
              </a:extLst>
            </p:cNvPr>
            <p:cNvSpPr/>
            <p:nvPr userDrawn="1"/>
          </p:nvSpPr>
          <p:spPr>
            <a:xfrm>
              <a:off x="9853316" y="4497412"/>
              <a:ext cx="435272" cy="1163568"/>
            </a:xfrm>
            <a:custGeom>
              <a:avLst/>
              <a:gdLst>
                <a:gd name="connsiteX0" fmla="*/ 435272 w 435272"/>
                <a:gd name="connsiteY0" fmla="*/ 0 h 1163568"/>
                <a:gd name="connsiteX1" fmla="*/ 435272 w 435272"/>
                <a:gd name="connsiteY1" fmla="*/ 1163568 h 1163568"/>
                <a:gd name="connsiteX2" fmla="*/ 66399 w 435272"/>
                <a:gd name="connsiteY2" fmla="*/ 950553 h 1163568"/>
                <a:gd name="connsiteX3" fmla="*/ 0 w 435272"/>
                <a:gd name="connsiteY3" fmla="*/ 835597 h 1163568"/>
                <a:gd name="connsiteX4" fmla="*/ 0 w 435272"/>
                <a:gd name="connsiteY4" fmla="*/ 327973 h 1163568"/>
                <a:gd name="connsiteX5" fmla="*/ 66399 w 435272"/>
                <a:gd name="connsiteY5" fmla="*/ 213016 h 116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272" h="1163568">
                  <a:moveTo>
                    <a:pt x="435272" y="0"/>
                  </a:moveTo>
                  <a:lnTo>
                    <a:pt x="435272" y="1163568"/>
                  </a:lnTo>
                  <a:lnTo>
                    <a:pt x="66399" y="950553"/>
                  </a:lnTo>
                  <a:cubicBezTo>
                    <a:pt x="25281" y="926894"/>
                    <a:pt x="0" y="883010"/>
                    <a:pt x="0" y="835597"/>
                  </a:cubicBezTo>
                  <a:lnTo>
                    <a:pt x="0" y="327973"/>
                  </a:lnTo>
                  <a:cubicBezTo>
                    <a:pt x="0" y="280558"/>
                    <a:pt x="25281" y="236770"/>
                    <a:pt x="66399" y="213016"/>
                  </a:cubicBezTo>
                  <a:close/>
                </a:path>
              </a:pathLst>
            </a:custGeom>
            <a:solidFill>
              <a:schemeClr val="accent6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4C4D6C-8BE1-25E0-09BB-140F592DD0E3}"/>
                </a:ext>
              </a:extLst>
            </p:cNvPr>
            <p:cNvSpPr/>
            <p:nvPr userDrawn="1"/>
          </p:nvSpPr>
          <p:spPr>
            <a:xfrm>
              <a:off x="3279298" y="0"/>
              <a:ext cx="7009290" cy="5372767"/>
            </a:xfrm>
            <a:custGeom>
              <a:avLst/>
              <a:gdLst>
                <a:gd name="connsiteX0" fmla="*/ 0 w 7009290"/>
                <a:gd name="connsiteY0" fmla="*/ 0 h 5372767"/>
                <a:gd name="connsiteX1" fmla="*/ 7009290 w 7009290"/>
                <a:gd name="connsiteY1" fmla="*/ 0 h 5372767"/>
                <a:gd name="connsiteX2" fmla="*/ 7009290 w 7009290"/>
                <a:gd name="connsiteY2" fmla="*/ 4257208 h 5372767"/>
                <a:gd name="connsiteX3" fmla="*/ 5235366 w 7009290"/>
                <a:gd name="connsiteY3" fmla="*/ 5281398 h 5372767"/>
                <a:gd name="connsiteX4" fmla="*/ 4553542 w 7009290"/>
                <a:gd name="connsiteY4" fmla="*/ 5281398 h 5372767"/>
                <a:gd name="connsiteX5" fmla="*/ 340865 w 7009290"/>
                <a:gd name="connsiteY5" fmla="*/ 2849173 h 5372767"/>
                <a:gd name="connsiteX6" fmla="*/ 0 w 7009290"/>
                <a:gd name="connsiteY6" fmla="*/ 2258741 h 537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9290" h="5372767">
                  <a:moveTo>
                    <a:pt x="0" y="0"/>
                  </a:moveTo>
                  <a:lnTo>
                    <a:pt x="7009290" y="0"/>
                  </a:lnTo>
                  <a:lnTo>
                    <a:pt x="7009290" y="4257208"/>
                  </a:lnTo>
                  <a:lnTo>
                    <a:pt x="5235366" y="5281398"/>
                  </a:lnTo>
                  <a:cubicBezTo>
                    <a:pt x="5024437" y="5403224"/>
                    <a:pt x="4764471" y="5403224"/>
                    <a:pt x="4553542" y="5281398"/>
                  </a:cubicBezTo>
                  <a:lnTo>
                    <a:pt x="340865" y="2849173"/>
                  </a:lnTo>
                  <a:cubicBezTo>
                    <a:pt x="129935" y="2727443"/>
                    <a:pt x="0" y="2502299"/>
                    <a:pt x="0" y="225874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FB64D6-1490-A5AD-E063-B4EC8BF67E26}"/>
                </a:ext>
              </a:extLst>
            </p:cNvPr>
            <p:cNvSpPr/>
            <p:nvPr userDrawn="1"/>
          </p:nvSpPr>
          <p:spPr>
            <a:xfrm>
              <a:off x="3505491" y="0"/>
              <a:ext cx="6783097" cy="5116402"/>
            </a:xfrm>
            <a:custGeom>
              <a:avLst/>
              <a:gdLst>
                <a:gd name="connsiteX0" fmla="*/ 0 w 6783097"/>
                <a:gd name="connsiteY0" fmla="*/ 0 h 5116402"/>
                <a:gd name="connsiteX1" fmla="*/ 6783097 w 6783097"/>
                <a:gd name="connsiteY1" fmla="*/ 0 h 5116402"/>
                <a:gd name="connsiteX2" fmla="*/ 6783097 w 6783097"/>
                <a:gd name="connsiteY2" fmla="*/ 3995959 h 5116402"/>
                <a:gd name="connsiteX3" fmla="*/ 4993432 w 6783097"/>
                <a:gd name="connsiteY3" fmla="*/ 5029254 h 5116402"/>
                <a:gd name="connsiteX4" fmla="*/ 4343089 w 6783097"/>
                <a:gd name="connsiteY4" fmla="*/ 5029254 h 5116402"/>
                <a:gd name="connsiteX5" fmla="*/ 325124 w 6783097"/>
                <a:gd name="connsiteY5" fmla="*/ 2709411 h 5116402"/>
                <a:gd name="connsiteX6" fmla="*/ 0 w 6783097"/>
                <a:gd name="connsiteY6" fmla="*/ 2146264 h 511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097" h="5116402">
                  <a:moveTo>
                    <a:pt x="0" y="0"/>
                  </a:moveTo>
                  <a:lnTo>
                    <a:pt x="6783097" y="0"/>
                  </a:lnTo>
                  <a:lnTo>
                    <a:pt x="6783097" y="3995959"/>
                  </a:lnTo>
                  <a:lnTo>
                    <a:pt x="4993432" y="5029254"/>
                  </a:lnTo>
                  <a:cubicBezTo>
                    <a:pt x="4792233" y="5145452"/>
                    <a:pt x="4544288" y="5145452"/>
                    <a:pt x="4343089" y="5029254"/>
                  </a:cubicBezTo>
                  <a:lnTo>
                    <a:pt x="325124" y="2709411"/>
                  </a:lnTo>
                  <a:cubicBezTo>
                    <a:pt x="123925" y="2593310"/>
                    <a:pt x="0" y="2378564"/>
                    <a:pt x="0" y="2146264"/>
                  </a:cubicBezTo>
                  <a:close/>
                </a:path>
              </a:pathLst>
            </a:custGeom>
            <a:solidFill>
              <a:srgbClr val="606060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02F4755-8E3B-0D48-366D-D082E6C4CB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5492" y="0"/>
            <a:ext cx="6783097" cy="5116402"/>
          </a:xfrm>
          <a:custGeom>
            <a:avLst/>
            <a:gdLst>
              <a:gd name="connsiteX0" fmla="*/ 0 w 6783097"/>
              <a:gd name="connsiteY0" fmla="*/ 0 h 5116402"/>
              <a:gd name="connsiteX1" fmla="*/ 6783097 w 6783097"/>
              <a:gd name="connsiteY1" fmla="*/ 0 h 5116402"/>
              <a:gd name="connsiteX2" fmla="*/ 6783097 w 6783097"/>
              <a:gd name="connsiteY2" fmla="*/ 3995959 h 5116402"/>
              <a:gd name="connsiteX3" fmla="*/ 4993432 w 6783097"/>
              <a:gd name="connsiteY3" fmla="*/ 5029254 h 5116402"/>
              <a:gd name="connsiteX4" fmla="*/ 4343089 w 6783097"/>
              <a:gd name="connsiteY4" fmla="*/ 5029254 h 5116402"/>
              <a:gd name="connsiteX5" fmla="*/ 325124 w 6783097"/>
              <a:gd name="connsiteY5" fmla="*/ 2709411 h 5116402"/>
              <a:gd name="connsiteX6" fmla="*/ 0 w 6783097"/>
              <a:gd name="connsiteY6" fmla="*/ 2146264 h 511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83097" h="5116402">
                <a:moveTo>
                  <a:pt x="0" y="0"/>
                </a:moveTo>
                <a:lnTo>
                  <a:pt x="6783097" y="0"/>
                </a:lnTo>
                <a:lnTo>
                  <a:pt x="6783097" y="3995959"/>
                </a:lnTo>
                <a:lnTo>
                  <a:pt x="4993432" y="5029254"/>
                </a:lnTo>
                <a:cubicBezTo>
                  <a:pt x="4792233" y="5145452"/>
                  <a:pt x="4544288" y="5145452"/>
                  <a:pt x="4343089" y="5029254"/>
                </a:cubicBezTo>
                <a:lnTo>
                  <a:pt x="325124" y="2709411"/>
                </a:lnTo>
                <a:cubicBezTo>
                  <a:pt x="123925" y="2593310"/>
                  <a:pt x="0" y="2378564"/>
                  <a:pt x="0" y="21462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61EA251-AD3A-B85C-25E4-031958F95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319636" y="2361650"/>
            <a:ext cx="3313408" cy="2554545"/>
          </a:xfrm>
        </p:spPr>
        <p:txBody>
          <a:bodyPr wrap="none"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6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F4663851-A920-4272-2A39-6D4718DA7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56" y="6662963"/>
            <a:ext cx="7388352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551312-EFA8-49C6-9F79-194338B44A9A}"/>
              </a:ext>
            </a:extLst>
          </p:cNvPr>
          <p:cNvGrpSpPr/>
          <p:nvPr userDrawn="1"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21" name="Rectangle: Rounded Corners 28">
              <a:extLst>
                <a:ext uri="{FF2B5EF4-FFF2-40B4-BE49-F238E27FC236}">
                  <a16:creationId xmlns:a16="http://schemas.microsoft.com/office/drawing/2014/main" id="{DAAFA4E8-37E3-F29F-3A03-CA1B18792F62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A61D4B2-1EA1-4F65-3620-D4E93BED6A12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200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tle-2A singl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C151B2-0096-4F3C-8E37-988B45C54B16}"/>
              </a:ext>
            </a:extLst>
          </p:cNvPr>
          <p:cNvGrpSpPr/>
          <p:nvPr userDrawn="1"/>
        </p:nvGrpSpPr>
        <p:grpSpPr>
          <a:xfrm flipV="1">
            <a:off x="3279298" y="4627608"/>
            <a:ext cx="7009290" cy="5660980"/>
            <a:chOff x="3279298" y="0"/>
            <a:chExt cx="7009290" cy="56609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0D0D3A-33EB-33DF-4673-41422E2D01A6}"/>
                </a:ext>
              </a:extLst>
            </p:cNvPr>
            <p:cNvSpPr/>
            <p:nvPr userDrawn="1"/>
          </p:nvSpPr>
          <p:spPr>
            <a:xfrm>
              <a:off x="9853316" y="4497412"/>
              <a:ext cx="435272" cy="1163568"/>
            </a:xfrm>
            <a:custGeom>
              <a:avLst/>
              <a:gdLst>
                <a:gd name="connsiteX0" fmla="*/ 435272 w 435272"/>
                <a:gd name="connsiteY0" fmla="*/ 0 h 1163568"/>
                <a:gd name="connsiteX1" fmla="*/ 435272 w 435272"/>
                <a:gd name="connsiteY1" fmla="*/ 1163568 h 1163568"/>
                <a:gd name="connsiteX2" fmla="*/ 66399 w 435272"/>
                <a:gd name="connsiteY2" fmla="*/ 950553 h 1163568"/>
                <a:gd name="connsiteX3" fmla="*/ 0 w 435272"/>
                <a:gd name="connsiteY3" fmla="*/ 835597 h 1163568"/>
                <a:gd name="connsiteX4" fmla="*/ 0 w 435272"/>
                <a:gd name="connsiteY4" fmla="*/ 327973 h 1163568"/>
                <a:gd name="connsiteX5" fmla="*/ 66399 w 435272"/>
                <a:gd name="connsiteY5" fmla="*/ 213016 h 116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272" h="1163568">
                  <a:moveTo>
                    <a:pt x="435272" y="0"/>
                  </a:moveTo>
                  <a:lnTo>
                    <a:pt x="435272" y="1163568"/>
                  </a:lnTo>
                  <a:lnTo>
                    <a:pt x="66399" y="950553"/>
                  </a:lnTo>
                  <a:cubicBezTo>
                    <a:pt x="25281" y="926894"/>
                    <a:pt x="0" y="883010"/>
                    <a:pt x="0" y="835597"/>
                  </a:cubicBezTo>
                  <a:lnTo>
                    <a:pt x="0" y="327973"/>
                  </a:lnTo>
                  <a:cubicBezTo>
                    <a:pt x="0" y="280558"/>
                    <a:pt x="25281" y="236770"/>
                    <a:pt x="66399" y="213016"/>
                  </a:cubicBezTo>
                  <a:close/>
                </a:path>
              </a:pathLst>
            </a:custGeom>
            <a:solidFill>
              <a:schemeClr val="accent6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4C4D6C-8BE1-25E0-09BB-140F592DD0E3}"/>
                </a:ext>
              </a:extLst>
            </p:cNvPr>
            <p:cNvSpPr/>
            <p:nvPr userDrawn="1"/>
          </p:nvSpPr>
          <p:spPr>
            <a:xfrm>
              <a:off x="3279298" y="0"/>
              <a:ext cx="7009290" cy="5372767"/>
            </a:xfrm>
            <a:custGeom>
              <a:avLst/>
              <a:gdLst>
                <a:gd name="connsiteX0" fmla="*/ 0 w 7009290"/>
                <a:gd name="connsiteY0" fmla="*/ 0 h 5372767"/>
                <a:gd name="connsiteX1" fmla="*/ 7009290 w 7009290"/>
                <a:gd name="connsiteY1" fmla="*/ 0 h 5372767"/>
                <a:gd name="connsiteX2" fmla="*/ 7009290 w 7009290"/>
                <a:gd name="connsiteY2" fmla="*/ 4257208 h 5372767"/>
                <a:gd name="connsiteX3" fmla="*/ 5235366 w 7009290"/>
                <a:gd name="connsiteY3" fmla="*/ 5281398 h 5372767"/>
                <a:gd name="connsiteX4" fmla="*/ 4553542 w 7009290"/>
                <a:gd name="connsiteY4" fmla="*/ 5281398 h 5372767"/>
                <a:gd name="connsiteX5" fmla="*/ 340865 w 7009290"/>
                <a:gd name="connsiteY5" fmla="*/ 2849173 h 5372767"/>
                <a:gd name="connsiteX6" fmla="*/ 0 w 7009290"/>
                <a:gd name="connsiteY6" fmla="*/ 2258741 h 537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9290" h="5372767">
                  <a:moveTo>
                    <a:pt x="0" y="0"/>
                  </a:moveTo>
                  <a:lnTo>
                    <a:pt x="7009290" y="0"/>
                  </a:lnTo>
                  <a:lnTo>
                    <a:pt x="7009290" y="4257208"/>
                  </a:lnTo>
                  <a:lnTo>
                    <a:pt x="5235366" y="5281398"/>
                  </a:lnTo>
                  <a:cubicBezTo>
                    <a:pt x="5024437" y="5403224"/>
                    <a:pt x="4764471" y="5403224"/>
                    <a:pt x="4553542" y="5281398"/>
                  </a:cubicBezTo>
                  <a:lnTo>
                    <a:pt x="340865" y="2849173"/>
                  </a:lnTo>
                  <a:cubicBezTo>
                    <a:pt x="129935" y="2727443"/>
                    <a:pt x="0" y="2502299"/>
                    <a:pt x="0" y="225874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FB64D6-1490-A5AD-E063-B4EC8BF67E26}"/>
                </a:ext>
              </a:extLst>
            </p:cNvPr>
            <p:cNvSpPr/>
            <p:nvPr userDrawn="1"/>
          </p:nvSpPr>
          <p:spPr>
            <a:xfrm>
              <a:off x="3505491" y="0"/>
              <a:ext cx="6783097" cy="5116402"/>
            </a:xfrm>
            <a:custGeom>
              <a:avLst/>
              <a:gdLst>
                <a:gd name="connsiteX0" fmla="*/ 0 w 6783097"/>
                <a:gd name="connsiteY0" fmla="*/ 0 h 5116402"/>
                <a:gd name="connsiteX1" fmla="*/ 6783097 w 6783097"/>
                <a:gd name="connsiteY1" fmla="*/ 0 h 5116402"/>
                <a:gd name="connsiteX2" fmla="*/ 6783097 w 6783097"/>
                <a:gd name="connsiteY2" fmla="*/ 3995959 h 5116402"/>
                <a:gd name="connsiteX3" fmla="*/ 4993432 w 6783097"/>
                <a:gd name="connsiteY3" fmla="*/ 5029254 h 5116402"/>
                <a:gd name="connsiteX4" fmla="*/ 4343089 w 6783097"/>
                <a:gd name="connsiteY4" fmla="*/ 5029254 h 5116402"/>
                <a:gd name="connsiteX5" fmla="*/ 325124 w 6783097"/>
                <a:gd name="connsiteY5" fmla="*/ 2709411 h 5116402"/>
                <a:gd name="connsiteX6" fmla="*/ 0 w 6783097"/>
                <a:gd name="connsiteY6" fmla="*/ 2146264 h 511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097" h="5116402">
                  <a:moveTo>
                    <a:pt x="0" y="0"/>
                  </a:moveTo>
                  <a:lnTo>
                    <a:pt x="6783097" y="0"/>
                  </a:lnTo>
                  <a:lnTo>
                    <a:pt x="6783097" y="3995959"/>
                  </a:lnTo>
                  <a:lnTo>
                    <a:pt x="4993432" y="5029254"/>
                  </a:lnTo>
                  <a:cubicBezTo>
                    <a:pt x="4792233" y="5145452"/>
                    <a:pt x="4544288" y="5145452"/>
                    <a:pt x="4343089" y="5029254"/>
                  </a:cubicBezTo>
                  <a:lnTo>
                    <a:pt x="325124" y="2709411"/>
                  </a:lnTo>
                  <a:cubicBezTo>
                    <a:pt x="123925" y="2593310"/>
                    <a:pt x="0" y="2378564"/>
                    <a:pt x="0" y="2146264"/>
                  </a:cubicBezTo>
                  <a:close/>
                </a:path>
              </a:pathLst>
            </a:custGeom>
            <a:solidFill>
              <a:srgbClr val="606060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806894-E23B-3BDF-7C53-9940581B04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5492" y="5172186"/>
            <a:ext cx="6783097" cy="5116402"/>
          </a:xfrm>
          <a:custGeom>
            <a:avLst/>
            <a:gdLst>
              <a:gd name="connsiteX0" fmla="*/ 4668261 w 6783097"/>
              <a:gd name="connsiteY0" fmla="*/ 0 h 5116402"/>
              <a:gd name="connsiteX1" fmla="*/ 4993432 w 6783097"/>
              <a:gd name="connsiteY1" fmla="*/ 87148 h 5116402"/>
              <a:gd name="connsiteX2" fmla="*/ 6783097 w 6783097"/>
              <a:gd name="connsiteY2" fmla="*/ 1120443 h 5116402"/>
              <a:gd name="connsiteX3" fmla="*/ 6783097 w 6783097"/>
              <a:gd name="connsiteY3" fmla="*/ 5116402 h 5116402"/>
              <a:gd name="connsiteX4" fmla="*/ 0 w 6783097"/>
              <a:gd name="connsiteY4" fmla="*/ 5116402 h 5116402"/>
              <a:gd name="connsiteX5" fmla="*/ 0 w 6783097"/>
              <a:gd name="connsiteY5" fmla="*/ 2970138 h 5116402"/>
              <a:gd name="connsiteX6" fmla="*/ 325124 w 6783097"/>
              <a:gd name="connsiteY6" fmla="*/ 2406991 h 5116402"/>
              <a:gd name="connsiteX7" fmla="*/ 4343089 w 6783097"/>
              <a:gd name="connsiteY7" fmla="*/ 87148 h 5116402"/>
              <a:gd name="connsiteX8" fmla="*/ 4668261 w 6783097"/>
              <a:gd name="connsiteY8" fmla="*/ 0 h 511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3097" h="5116402">
                <a:moveTo>
                  <a:pt x="4668261" y="0"/>
                </a:moveTo>
                <a:cubicBezTo>
                  <a:pt x="4780547" y="0"/>
                  <a:pt x="4892833" y="29049"/>
                  <a:pt x="4993432" y="87148"/>
                </a:cubicBezTo>
                <a:lnTo>
                  <a:pt x="6783097" y="1120443"/>
                </a:lnTo>
                <a:lnTo>
                  <a:pt x="6783097" y="5116402"/>
                </a:lnTo>
                <a:lnTo>
                  <a:pt x="0" y="5116402"/>
                </a:lnTo>
                <a:lnTo>
                  <a:pt x="0" y="2970138"/>
                </a:lnTo>
                <a:cubicBezTo>
                  <a:pt x="0" y="2737838"/>
                  <a:pt x="123925" y="2523092"/>
                  <a:pt x="325124" y="2406991"/>
                </a:cubicBezTo>
                <a:lnTo>
                  <a:pt x="4343089" y="87148"/>
                </a:lnTo>
                <a:cubicBezTo>
                  <a:pt x="4443689" y="29049"/>
                  <a:pt x="4555975" y="0"/>
                  <a:pt x="466826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>
                <a:latin typeface="+mn-lt"/>
              </a:defRPr>
            </a:lvl1pPr>
          </a:lstStyle>
          <a:p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787538-5C96-2D23-DB8B-7BBBB3FAF80F}"/>
              </a:ext>
            </a:extLst>
          </p:cNvPr>
          <p:cNvGrpSpPr/>
          <p:nvPr userDrawn="1"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9" name="Rectangle: Rounded Corners 28">
              <a:extLst>
                <a:ext uri="{FF2B5EF4-FFF2-40B4-BE49-F238E27FC236}">
                  <a16:creationId xmlns:a16="http://schemas.microsoft.com/office/drawing/2014/main" id="{228753A5-AB12-37AE-A929-133E91B403DE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00DD472-6C3B-6F67-3624-C6C7A51B1E74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BF84D7E-1964-3317-8984-63438A77BF45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40056" y="965693"/>
            <a:ext cx="4209486" cy="492443"/>
          </a:xfrm>
        </p:spPr>
        <p:txBody>
          <a:bodyPr wrap="non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8D5B5D6-440B-9D87-87C0-25C6D039C5DA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-319636" y="6120441"/>
            <a:ext cx="3313408" cy="2554545"/>
          </a:xfrm>
        </p:spPr>
        <p:txBody>
          <a:bodyPr wrap="none"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6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0333498-F810-DCD7-FB32-77320628E50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0056" y="1769048"/>
            <a:ext cx="7388352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6388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tle-2B doubl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C151B2-0096-4F3C-8E37-988B45C54B16}"/>
              </a:ext>
            </a:extLst>
          </p:cNvPr>
          <p:cNvGrpSpPr/>
          <p:nvPr userDrawn="1"/>
        </p:nvGrpSpPr>
        <p:grpSpPr>
          <a:xfrm flipV="1">
            <a:off x="3279298" y="4627608"/>
            <a:ext cx="7009290" cy="5660980"/>
            <a:chOff x="3279298" y="0"/>
            <a:chExt cx="7009290" cy="56609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0D0D3A-33EB-33DF-4673-41422E2D01A6}"/>
                </a:ext>
              </a:extLst>
            </p:cNvPr>
            <p:cNvSpPr/>
            <p:nvPr userDrawn="1"/>
          </p:nvSpPr>
          <p:spPr>
            <a:xfrm>
              <a:off x="9853316" y="4497412"/>
              <a:ext cx="435272" cy="1163568"/>
            </a:xfrm>
            <a:custGeom>
              <a:avLst/>
              <a:gdLst>
                <a:gd name="connsiteX0" fmla="*/ 435272 w 435272"/>
                <a:gd name="connsiteY0" fmla="*/ 0 h 1163568"/>
                <a:gd name="connsiteX1" fmla="*/ 435272 w 435272"/>
                <a:gd name="connsiteY1" fmla="*/ 1163568 h 1163568"/>
                <a:gd name="connsiteX2" fmla="*/ 66399 w 435272"/>
                <a:gd name="connsiteY2" fmla="*/ 950553 h 1163568"/>
                <a:gd name="connsiteX3" fmla="*/ 0 w 435272"/>
                <a:gd name="connsiteY3" fmla="*/ 835597 h 1163568"/>
                <a:gd name="connsiteX4" fmla="*/ 0 w 435272"/>
                <a:gd name="connsiteY4" fmla="*/ 327973 h 1163568"/>
                <a:gd name="connsiteX5" fmla="*/ 66399 w 435272"/>
                <a:gd name="connsiteY5" fmla="*/ 213016 h 116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5272" h="1163568">
                  <a:moveTo>
                    <a:pt x="435272" y="0"/>
                  </a:moveTo>
                  <a:lnTo>
                    <a:pt x="435272" y="1163568"/>
                  </a:lnTo>
                  <a:lnTo>
                    <a:pt x="66399" y="950553"/>
                  </a:lnTo>
                  <a:cubicBezTo>
                    <a:pt x="25281" y="926894"/>
                    <a:pt x="0" y="883010"/>
                    <a:pt x="0" y="835597"/>
                  </a:cubicBezTo>
                  <a:lnTo>
                    <a:pt x="0" y="327973"/>
                  </a:lnTo>
                  <a:cubicBezTo>
                    <a:pt x="0" y="280558"/>
                    <a:pt x="25281" y="236770"/>
                    <a:pt x="66399" y="213016"/>
                  </a:cubicBezTo>
                  <a:close/>
                </a:path>
              </a:pathLst>
            </a:custGeom>
            <a:solidFill>
              <a:schemeClr val="accent6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4C4D6C-8BE1-25E0-09BB-140F592DD0E3}"/>
                </a:ext>
              </a:extLst>
            </p:cNvPr>
            <p:cNvSpPr/>
            <p:nvPr userDrawn="1"/>
          </p:nvSpPr>
          <p:spPr>
            <a:xfrm>
              <a:off x="3279298" y="0"/>
              <a:ext cx="7009290" cy="5372767"/>
            </a:xfrm>
            <a:custGeom>
              <a:avLst/>
              <a:gdLst>
                <a:gd name="connsiteX0" fmla="*/ 0 w 7009290"/>
                <a:gd name="connsiteY0" fmla="*/ 0 h 5372767"/>
                <a:gd name="connsiteX1" fmla="*/ 7009290 w 7009290"/>
                <a:gd name="connsiteY1" fmla="*/ 0 h 5372767"/>
                <a:gd name="connsiteX2" fmla="*/ 7009290 w 7009290"/>
                <a:gd name="connsiteY2" fmla="*/ 4257208 h 5372767"/>
                <a:gd name="connsiteX3" fmla="*/ 5235366 w 7009290"/>
                <a:gd name="connsiteY3" fmla="*/ 5281398 h 5372767"/>
                <a:gd name="connsiteX4" fmla="*/ 4553542 w 7009290"/>
                <a:gd name="connsiteY4" fmla="*/ 5281398 h 5372767"/>
                <a:gd name="connsiteX5" fmla="*/ 340865 w 7009290"/>
                <a:gd name="connsiteY5" fmla="*/ 2849173 h 5372767"/>
                <a:gd name="connsiteX6" fmla="*/ 0 w 7009290"/>
                <a:gd name="connsiteY6" fmla="*/ 2258741 h 537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9290" h="5372767">
                  <a:moveTo>
                    <a:pt x="0" y="0"/>
                  </a:moveTo>
                  <a:lnTo>
                    <a:pt x="7009290" y="0"/>
                  </a:lnTo>
                  <a:lnTo>
                    <a:pt x="7009290" y="4257208"/>
                  </a:lnTo>
                  <a:lnTo>
                    <a:pt x="5235366" y="5281398"/>
                  </a:lnTo>
                  <a:cubicBezTo>
                    <a:pt x="5024437" y="5403224"/>
                    <a:pt x="4764471" y="5403224"/>
                    <a:pt x="4553542" y="5281398"/>
                  </a:cubicBezTo>
                  <a:lnTo>
                    <a:pt x="340865" y="2849173"/>
                  </a:lnTo>
                  <a:cubicBezTo>
                    <a:pt x="129935" y="2727443"/>
                    <a:pt x="0" y="2502299"/>
                    <a:pt x="0" y="225874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FB64D6-1490-A5AD-E063-B4EC8BF67E26}"/>
                </a:ext>
              </a:extLst>
            </p:cNvPr>
            <p:cNvSpPr/>
            <p:nvPr userDrawn="1"/>
          </p:nvSpPr>
          <p:spPr>
            <a:xfrm>
              <a:off x="3505491" y="0"/>
              <a:ext cx="6783097" cy="5116402"/>
            </a:xfrm>
            <a:custGeom>
              <a:avLst/>
              <a:gdLst>
                <a:gd name="connsiteX0" fmla="*/ 0 w 6783097"/>
                <a:gd name="connsiteY0" fmla="*/ 0 h 5116402"/>
                <a:gd name="connsiteX1" fmla="*/ 6783097 w 6783097"/>
                <a:gd name="connsiteY1" fmla="*/ 0 h 5116402"/>
                <a:gd name="connsiteX2" fmla="*/ 6783097 w 6783097"/>
                <a:gd name="connsiteY2" fmla="*/ 3995959 h 5116402"/>
                <a:gd name="connsiteX3" fmla="*/ 4993432 w 6783097"/>
                <a:gd name="connsiteY3" fmla="*/ 5029254 h 5116402"/>
                <a:gd name="connsiteX4" fmla="*/ 4343089 w 6783097"/>
                <a:gd name="connsiteY4" fmla="*/ 5029254 h 5116402"/>
                <a:gd name="connsiteX5" fmla="*/ 325124 w 6783097"/>
                <a:gd name="connsiteY5" fmla="*/ 2709411 h 5116402"/>
                <a:gd name="connsiteX6" fmla="*/ 0 w 6783097"/>
                <a:gd name="connsiteY6" fmla="*/ 2146264 h 511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097" h="5116402">
                  <a:moveTo>
                    <a:pt x="0" y="0"/>
                  </a:moveTo>
                  <a:lnTo>
                    <a:pt x="6783097" y="0"/>
                  </a:lnTo>
                  <a:lnTo>
                    <a:pt x="6783097" y="3995959"/>
                  </a:lnTo>
                  <a:lnTo>
                    <a:pt x="4993432" y="5029254"/>
                  </a:lnTo>
                  <a:cubicBezTo>
                    <a:pt x="4792233" y="5145452"/>
                    <a:pt x="4544288" y="5145452"/>
                    <a:pt x="4343089" y="5029254"/>
                  </a:cubicBezTo>
                  <a:lnTo>
                    <a:pt x="325124" y="2709411"/>
                  </a:lnTo>
                  <a:cubicBezTo>
                    <a:pt x="123925" y="2593310"/>
                    <a:pt x="0" y="2378564"/>
                    <a:pt x="0" y="2146264"/>
                  </a:cubicBezTo>
                  <a:close/>
                </a:path>
              </a:pathLst>
            </a:custGeom>
            <a:solidFill>
              <a:srgbClr val="606060"/>
            </a:solidFill>
            <a:ln w="85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806894-E23B-3BDF-7C53-9940581B04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5492" y="5172186"/>
            <a:ext cx="6783097" cy="5116402"/>
          </a:xfrm>
          <a:custGeom>
            <a:avLst/>
            <a:gdLst>
              <a:gd name="connsiteX0" fmla="*/ 4668261 w 6783097"/>
              <a:gd name="connsiteY0" fmla="*/ 0 h 5116402"/>
              <a:gd name="connsiteX1" fmla="*/ 4993432 w 6783097"/>
              <a:gd name="connsiteY1" fmla="*/ 87148 h 5116402"/>
              <a:gd name="connsiteX2" fmla="*/ 6783097 w 6783097"/>
              <a:gd name="connsiteY2" fmla="*/ 1120443 h 5116402"/>
              <a:gd name="connsiteX3" fmla="*/ 6783097 w 6783097"/>
              <a:gd name="connsiteY3" fmla="*/ 5116402 h 5116402"/>
              <a:gd name="connsiteX4" fmla="*/ 0 w 6783097"/>
              <a:gd name="connsiteY4" fmla="*/ 5116402 h 5116402"/>
              <a:gd name="connsiteX5" fmla="*/ 0 w 6783097"/>
              <a:gd name="connsiteY5" fmla="*/ 2970138 h 5116402"/>
              <a:gd name="connsiteX6" fmla="*/ 325124 w 6783097"/>
              <a:gd name="connsiteY6" fmla="*/ 2406991 h 5116402"/>
              <a:gd name="connsiteX7" fmla="*/ 4343089 w 6783097"/>
              <a:gd name="connsiteY7" fmla="*/ 87148 h 5116402"/>
              <a:gd name="connsiteX8" fmla="*/ 4668261 w 6783097"/>
              <a:gd name="connsiteY8" fmla="*/ 0 h 511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3097" h="5116402">
                <a:moveTo>
                  <a:pt x="4668261" y="0"/>
                </a:moveTo>
                <a:cubicBezTo>
                  <a:pt x="4780547" y="0"/>
                  <a:pt x="4892833" y="29049"/>
                  <a:pt x="4993432" y="87148"/>
                </a:cubicBezTo>
                <a:lnTo>
                  <a:pt x="6783097" y="1120443"/>
                </a:lnTo>
                <a:lnTo>
                  <a:pt x="6783097" y="5116402"/>
                </a:lnTo>
                <a:lnTo>
                  <a:pt x="0" y="5116402"/>
                </a:lnTo>
                <a:lnTo>
                  <a:pt x="0" y="2970138"/>
                </a:lnTo>
                <a:cubicBezTo>
                  <a:pt x="0" y="2737838"/>
                  <a:pt x="123925" y="2523092"/>
                  <a:pt x="325124" y="2406991"/>
                </a:cubicBezTo>
                <a:lnTo>
                  <a:pt x="4343089" y="87148"/>
                </a:lnTo>
                <a:cubicBezTo>
                  <a:pt x="4443689" y="29049"/>
                  <a:pt x="4555975" y="0"/>
                  <a:pt x="466826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>
                <a:latin typeface="+mn-lt"/>
              </a:defRPr>
            </a:lvl1pPr>
          </a:lstStyle>
          <a:p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787538-5C96-2D23-DB8B-7BBBB3FAF80F}"/>
              </a:ext>
            </a:extLst>
          </p:cNvPr>
          <p:cNvGrpSpPr/>
          <p:nvPr userDrawn="1"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9" name="Rectangle: Rounded Corners 28">
              <a:extLst>
                <a:ext uri="{FF2B5EF4-FFF2-40B4-BE49-F238E27FC236}">
                  <a16:creationId xmlns:a16="http://schemas.microsoft.com/office/drawing/2014/main" id="{228753A5-AB12-37AE-A929-133E91B403DE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00DD472-6C3B-6F67-3624-C6C7A51B1E74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BF84D7E-1964-3317-8984-63438A77BF45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40056" y="965693"/>
            <a:ext cx="2321148" cy="984885"/>
          </a:xfrm>
        </p:spPr>
        <p:txBody>
          <a:bodyPr wrap="non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28D5B5D6-440B-9D87-87C0-25C6D039C5DA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-319636" y="6120441"/>
            <a:ext cx="3313408" cy="2554545"/>
          </a:xfrm>
        </p:spPr>
        <p:txBody>
          <a:bodyPr wrap="none" lIns="0" tIns="0" rIns="0" bIns="0"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6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No.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0333498-F810-DCD7-FB32-77320628E50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40056" y="2248015"/>
            <a:ext cx="7388352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5572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ABACAC-B44C-2258-79B2-0E9F10529A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8" r="11579"/>
          <a:stretch>
            <a:fillRect/>
          </a:stretch>
        </p:blipFill>
        <p:spPr>
          <a:xfrm flipH="1">
            <a:off x="0" y="794"/>
            <a:ext cx="10288587" cy="1028858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708644-0CDF-33CB-5BC4-4162ED55611E}"/>
              </a:ext>
            </a:extLst>
          </p:cNvPr>
          <p:cNvCxnSpPr/>
          <p:nvPr userDrawn="1"/>
        </p:nvCxnSpPr>
        <p:spPr>
          <a:xfrm>
            <a:off x="536575" y="6780716"/>
            <a:ext cx="921702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8990507-2174-6F55-5B0E-60F583060D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0056" y="4013692"/>
            <a:ext cx="5277086" cy="615553"/>
          </a:xfrm>
        </p:spPr>
        <p:txBody>
          <a:bodyPr wrap="none"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0822BCC-C637-EB08-4253-C333F1548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0056" y="5536959"/>
            <a:ext cx="7075655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AFD0D40-38B9-C441-6011-586A2E8566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056" y="8109657"/>
            <a:ext cx="7075655" cy="33855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71366BF1-9E44-C9F8-3FB3-98B4C4563F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56" y="7404402"/>
            <a:ext cx="3007724" cy="535027"/>
          </a:xfrm>
          <a:prstGeom prst="roundRect">
            <a:avLst>
              <a:gd name="adj" fmla="val 50000"/>
            </a:avLst>
          </a:prstGeom>
          <a:gradFill>
            <a:gsLst>
              <a:gs pos="96000">
                <a:schemeClr val="accent1"/>
              </a:gs>
              <a:gs pos="10000">
                <a:schemeClr val="tx2"/>
              </a:gs>
            </a:gsLst>
            <a:lin ang="3600000" scaled="0"/>
          </a:gradFill>
          <a:ln w="63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2000" tIns="36000" rIns="252000" bIns="36000" rtlCol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en-US" dirty="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defTabSz="457200"/>
            <a:r>
              <a:rPr lang="en-US" dirty="0"/>
              <a:t>Click to edit CTA text</a:t>
            </a:r>
          </a:p>
        </p:txBody>
      </p:sp>
    </p:spTree>
    <p:extLst>
      <p:ext uri="{BB962C8B-B14F-4D97-AF65-F5344CB8AC3E}">
        <p14:creationId xmlns:p14="http://schemas.microsoft.com/office/powerpoint/2010/main" val="77939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6575" y="536575"/>
            <a:ext cx="9217025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575" y="1363663"/>
            <a:ext cx="9217026" cy="161890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9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81" r:id="rId2"/>
    <p:sldLayoutId id="2147484386" r:id="rId3"/>
    <p:sldLayoutId id="2147484384" r:id="rId4"/>
    <p:sldLayoutId id="2147484388" r:id="rId5"/>
    <p:sldLayoutId id="2147484387" r:id="rId6"/>
  </p:sldLayoutIdLst>
  <p:txStyles>
    <p:titleStyle>
      <a:lvl1pPr algn="l" defTabSz="10288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221" indent="-257221" algn="l" defTabSz="1028883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7166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104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545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986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829428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869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8311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275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441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883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324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766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2207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649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109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5532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44">
          <p15:clr>
            <a:srgbClr val="F26B43"/>
          </p15:clr>
        </p15:guide>
        <p15:guide id="2" orient="horz" pos="338">
          <p15:clr>
            <a:srgbClr val="F26B43"/>
          </p15:clr>
        </p15:guide>
        <p15:guide id="3" orient="horz" pos="6144">
          <p15:clr>
            <a:srgbClr val="F26B43"/>
          </p15:clr>
        </p15:guide>
        <p15:guide id="4" pos="338">
          <p15:clr>
            <a:srgbClr val="F26B43"/>
          </p15:clr>
        </p15:guide>
        <p15:guide id="5" orient="horz" pos="859">
          <p15:clr>
            <a:srgbClr val="F26B43"/>
          </p15:clr>
        </p15:guide>
        <p15:guide id="6" pos="3241">
          <p15:clr>
            <a:srgbClr val="F26B43"/>
          </p15:clr>
        </p15:guide>
        <p15:guide id="7" orient="horz" pos="3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05FE0A6-46BC-1139-2830-7FC346EC22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1006" y="2547787"/>
            <a:ext cx="7024688" cy="2332883"/>
          </a:xfrm>
        </p:spPr>
        <p:txBody>
          <a:bodyPr/>
          <a:lstStyle/>
          <a:p>
            <a:pPr lvl="0" defTabSz="457200">
              <a:lnSpc>
                <a:spcPct val="110000"/>
              </a:lnSpc>
              <a:defRPr/>
            </a:pPr>
            <a:r>
              <a:rPr lang="en-US">
                <a:cs typeface="Arial" panose="020B0604020202020204" pitchFamily="34" charset="0"/>
              </a:rPr>
              <a:t>Think your IT operations are fully under control?</a:t>
            </a:r>
          </a:p>
          <a:p>
            <a:pPr defTabSz="457200">
              <a:lnSpc>
                <a:spcPct val="110000"/>
              </a:lnSpc>
              <a:defRPr/>
            </a:pPr>
            <a:r>
              <a:rPr lang="en-US" sz="5400" i="1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Look closer.</a:t>
            </a:r>
            <a:endParaRPr lang="en-US" sz="5400" i="1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D89EEC-D5A3-64EF-D03D-1A8FF349D5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1006" y="5381592"/>
            <a:ext cx="5498794" cy="650884"/>
          </a:xfrm>
        </p:spPr>
        <p:txBody>
          <a:bodyPr/>
          <a:lstStyle/>
          <a:p>
            <a:pPr lvl="0" defTabSz="457200">
              <a:lnSpc>
                <a:spcPct val="110000"/>
              </a:lnSpc>
              <a:defRPr/>
            </a:pPr>
            <a:r>
              <a:rPr lang="en-US">
                <a:cs typeface="Arial" panose="020B0604020202020204" pitchFamily="34" charset="0"/>
              </a:rPr>
              <a:t>IT operations include infrastructure, applications, support, security, cloud, and service delivery.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4496E8-F027-0B43-A986-663542D54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 l="11224" t="17538" r="21423" b="8035"/>
          <a:stretch>
            <a:fillRect/>
          </a:stretch>
        </p:blipFill>
        <p:spPr>
          <a:xfrm>
            <a:off x="518940" y="778034"/>
            <a:ext cx="1798748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3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6B243-7A02-9570-5299-A2A19F1A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BC584-D0C5-2D81-3B50-50D52522A1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56" y="5381775"/>
            <a:ext cx="7388352" cy="492443"/>
          </a:xfrm>
        </p:spPr>
        <p:txBody>
          <a:bodyPr/>
          <a:lstStyle/>
          <a:p>
            <a:r>
              <a:rPr lang="en-IN"/>
              <a:t>The Visibility Gap</a:t>
            </a:r>
            <a:endParaRPr lang="en-IN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A91DD39-0D07-B955-64D4-86D1E6ADC2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" r="5795"/>
          <a:stretch/>
        </p:blipFill>
        <p:spPr>
          <a:xfrm>
            <a:off x="3505492" y="0"/>
            <a:ext cx="6783097" cy="5116402"/>
          </a:xfrm>
          <a:solidFill>
            <a:srgbClr val="FFFFFF">
              <a:lumMod val="95000"/>
            </a:srgbClr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7BD56-34CD-DAD5-5B09-F07074B98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9636" y="2361650"/>
            <a:ext cx="3313408" cy="2554545"/>
          </a:xfrm>
        </p:spPr>
        <p:txBody>
          <a:bodyPr/>
          <a:lstStyle/>
          <a:p>
            <a:pPr lvl="0"/>
            <a:r>
              <a:rPr lang="en-US"/>
              <a:t>01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6E65EB-B506-DF23-9C99-539ABA375C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6145213"/>
            <a:ext cx="7604125" cy="397931"/>
          </a:xfrm>
        </p:spPr>
        <p:txBody>
          <a:bodyPr wrap="square"/>
          <a:lstStyle/>
          <a:p>
            <a:r>
              <a:rPr lang="en-US" dirty="0"/>
              <a:t>Most IT teams are not struggling because they lack tools.</a:t>
            </a:r>
          </a:p>
          <a:p>
            <a:r>
              <a:rPr lang="en-US" dirty="0"/>
              <a:t>They struggle because systems, tickets, vendors, cloud usage, and business requests all move in different directions.</a:t>
            </a:r>
          </a:p>
          <a:p>
            <a:r>
              <a:rPr lang="en-US" dirty="0">
                <a:solidFill>
                  <a:schemeClr val="accent2"/>
                </a:solidFill>
              </a:rPr>
              <a:t>What looks organized on the dashboard may 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still be messy in execution.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2488B8-DD9D-4773-A58E-933CC061B968}"/>
              </a:ext>
            </a:extLst>
          </p:cNvPr>
          <p:cNvGrpSpPr/>
          <p:nvPr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17" name="Rectangle: Rounded Corners 28">
              <a:extLst>
                <a:ext uri="{FF2B5EF4-FFF2-40B4-BE49-F238E27FC236}">
                  <a16:creationId xmlns:a16="http://schemas.microsoft.com/office/drawing/2014/main" id="{06E45112-C0F6-2060-AD57-0D7BF279C8A1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7643C83-1A82-2544-490E-EBBA3E672257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1C04F89-9958-A5BF-4618-3A1D1B7CFC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24" t="17538" r="21423" b="8035"/>
          <a:stretch>
            <a:fillRect/>
          </a:stretch>
        </p:blipFill>
        <p:spPr>
          <a:xfrm>
            <a:off x="518940" y="812511"/>
            <a:ext cx="1176414" cy="6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7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EEB59-1F05-587A-2C74-9C0EB2E43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5A18C90-7500-C75C-C197-34F4FD26A255}"/>
              </a:ext>
            </a:extLst>
          </p:cNvPr>
          <p:cNvGrpSpPr/>
          <p:nvPr/>
        </p:nvGrpSpPr>
        <p:grpSpPr>
          <a:xfrm>
            <a:off x="8781600" y="8971030"/>
            <a:ext cx="972000" cy="397931"/>
            <a:chOff x="8781600" y="9554634"/>
            <a:chExt cx="972000" cy="39793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4E3A457-EEC0-79B8-F150-FF324812F5A6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6CA0514-8036-39DE-B29A-10950F4C5D83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131BA7E-E4DE-D2D0-9B21-0CB8D05518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r="11363"/>
          <a:stretch/>
        </p:blipFill>
        <p:spPr>
          <a:xfrm>
            <a:off x="3505492" y="5172186"/>
            <a:ext cx="6783097" cy="5116402"/>
          </a:xfrm>
          <a:solidFill>
            <a:srgbClr val="FFFFFF">
              <a:lumMod val="95000"/>
            </a:srgbClr>
          </a:solidFill>
          <a:ln>
            <a:noFill/>
          </a:ln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315C3F-67D3-4905-7ABA-98BC6090FA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56" y="965693"/>
            <a:ext cx="7388352" cy="984885"/>
          </a:xfrm>
        </p:spPr>
        <p:txBody>
          <a:bodyPr wrap="square"/>
          <a:lstStyle/>
          <a:p>
            <a:pPr lvl="0"/>
            <a:r>
              <a:rPr lang="en-US"/>
              <a:t>IT Services are Familiar on Paper, Complex in Practice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FED0C2C-3A82-D625-1F0E-5FAD411526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9636" y="6120441"/>
            <a:ext cx="3313408" cy="2554545"/>
          </a:xfrm>
        </p:spPr>
        <p:txBody>
          <a:bodyPr/>
          <a:lstStyle/>
          <a:p>
            <a:pPr lvl="0"/>
            <a:r>
              <a:rPr lang="en-US"/>
              <a:t>02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46E6A2-5A90-E6E2-C951-9EC0E4CDED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56" y="2248015"/>
            <a:ext cx="7388352" cy="338554"/>
          </a:xfrm>
        </p:spPr>
        <p:txBody>
          <a:bodyPr/>
          <a:lstStyle/>
          <a:p>
            <a:pPr lvl="0"/>
            <a:r>
              <a:rPr lang="en-US" dirty="0"/>
              <a:t>Enterprises often rely on standard IT service models to manage day-to-day operations.</a:t>
            </a:r>
          </a:p>
          <a:p>
            <a:pPr lvl="0"/>
            <a:r>
              <a:rPr lang="en-US" dirty="0"/>
              <a:t>But when business teams need faster support, cloud flexibility, stronger governance, and better vendor coordination, the real challenge begins.</a:t>
            </a:r>
          </a:p>
          <a:p>
            <a:r>
              <a:rPr lang="en-US" dirty="0">
                <a:solidFill>
                  <a:schemeClr val="accent2"/>
                </a:solidFill>
              </a:rPr>
              <a:t>The issue is not service availability. It is service clarity.</a:t>
            </a:r>
          </a:p>
          <a:p>
            <a:endParaRPr lang="en-IN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EDE1194-DB30-9B5E-3DA5-2006FBCC71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24" t="17538" r="21423" b="8035"/>
          <a:stretch>
            <a:fillRect/>
          </a:stretch>
        </p:blipFill>
        <p:spPr>
          <a:xfrm>
            <a:off x="8577186" y="812511"/>
            <a:ext cx="1176414" cy="61216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55C5A7D-2AFA-FF02-6916-34DA8B23B4EE}"/>
              </a:ext>
            </a:extLst>
          </p:cNvPr>
          <p:cNvGrpSpPr/>
          <p:nvPr/>
        </p:nvGrpSpPr>
        <p:grpSpPr>
          <a:xfrm>
            <a:off x="540056" y="9361777"/>
            <a:ext cx="972000" cy="397931"/>
            <a:chOff x="8781600" y="9554634"/>
            <a:chExt cx="972000" cy="397931"/>
          </a:xfrm>
        </p:grpSpPr>
        <p:sp>
          <p:nvSpPr>
            <p:cNvPr id="3" name="Rectangle: Rounded Corners 28">
              <a:extLst>
                <a:ext uri="{FF2B5EF4-FFF2-40B4-BE49-F238E27FC236}">
                  <a16:creationId xmlns:a16="http://schemas.microsoft.com/office/drawing/2014/main" id="{B355310A-5075-D474-DAE6-0BF149CA8883}"/>
                </a:ext>
              </a:extLst>
            </p:cNvPr>
            <p:cNvSpPr/>
            <p:nvPr/>
          </p:nvSpPr>
          <p:spPr>
            <a:xfrm>
              <a:off x="8781600" y="9554634"/>
              <a:ext cx="972000" cy="3979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99C4637-E81A-03E0-79BE-2BC747681BED}"/>
                </a:ext>
              </a:extLst>
            </p:cNvPr>
            <p:cNvCxnSpPr>
              <a:cxnSpLocks/>
            </p:cNvCxnSpPr>
            <p:nvPr/>
          </p:nvCxnSpPr>
          <p:spPr>
            <a:xfrm>
              <a:off x="8979600" y="9753599"/>
              <a:ext cx="576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36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2E995-830C-B72A-2899-F5678C328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24C363-C151-53C1-8924-AD405659B6D5}"/>
              </a:ext>
            </a:extLst>
          </p:cNvPr>
          <p:cNvSpPr txBox="1"/>
          <p:nvPr/>
        </p:nvSpPr>
        <p:spPr>
          <a:xfrm>
            <a:off x="4949904" y="842617"/>
            <a:ext cx="1873911" cy="43723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3600"/>
            </a:lvl1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SPENDING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336D71B-DDA2-CB64-FC77-74AF09A741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56" y="5381775"/>
            <a:ext cx="7388352" cy="492443"/>
          </a:xfrm>
        </p:spPr>
        <p:txBody>
          <a:bodyPr/>
          <a:lstStyle/>
          <a:p>
            <a:r>
              <a:rPr lang="en-US"/>
              <a:t>Small gaps become expensive problems</a:t>
            </a:r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7942BBE-276A-841E-FA45-547B46E5C7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" r="61"/>
          <a:stretch/>
        </p:blipFill>
        <p:spPr>
          <a:xfrm>
            <a:off x="3505492" y="0"/>
            <a:ext cx="6783097" cy="5116402"/>
          </a:xfrm>
          <a:solidFill>
            <a:srgbClr val="FFFFFF">
              <a:lumMod val="95000"/>
            </a:srgbClr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7A8F1-86D9-544F-BEB2-CB5161E7EF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9636" y="2361650"/>
            <a:ext cx="3313408" cy="2554545"/>
          </a:xfrm>
        </p:spPr>
        <p:txBody>
          <a:bodyPr/>
          <a:lstStyle/>
          <a:p>
            <a:pPr lvl="0"/>
            <a:r>
              <a:rPr lang="en-US"/>
              <a:t>03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0511609-FE47-91F3-CB4B-6287580090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56" y="6145830"/>
            <a:ext cx="7388352" cy="338554"/>
          </a:xfrm>
        </p:spPr>
        <p:txBody>
          <a:bodyPr/>
          <a:lstStyle/>
          <a:p>
            <a:pPr lvl="0"/>
            <a:r>
              <a:rPr lang="en-US" dirty="0"/>
              <a:t>Missed handoffs, unclear ownership, delayed approvals, and weak tracking may look like minor process issues.</a:t>
            </a:r>
          </a:p>
          <a:p>
            <a:pPr lvl="0"/>
            <a:r>
              <a:rPr lang="en-US" dirty="0"/>
              <a:t>Over time, they create downtime, cost leakage, poor user experience, and frustrated business teams.</a:t>
            </a:r>
          </a:p>
          <a:p>
            <a:pPr lvl="0"/>
            <a:r>
              <a:rPr lang="en-US" dirty="0">
                <a:solidFill>
                  <a:schemeClr val="accent2"/>
                </a:solidFill>
              </a:rPr>
              <a:t>In IT services, what is not visible rarely stays harmless.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CF57E2-708C-894E-66FD-9714B81F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24" t="17538" r="21423" b="8035"/>
          <a:stretch>
            <a:fillRect/>
          </a:stretch>
        </p:blipFill>
        <p:spPr>
          <a:xfrm>
            <a:off x="518940" y="812511"/>
            <a:ext cx="1176414" cy="6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6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3EC783-55DC-12C9-F0D6-737EC31A56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56" y="4013692"/>
            <a:ext cx="7075655" cy="1296003"/>
          </a:xfrm>
        </p:spPr>
        <p:txBody>
          <a:bodyPr/>
          <a:lstStyle/>
          <a:p>
            <a:pPr lvl="0"/>
            <a:r>
              <a:rPr lang="en-US" dirty="0"/>
              <a:t>Bring clarity to the way </a:t>
            </a:r>
            <a:br>
              <a:rPr lang="en-US" dirty="0"/>
            </a:br>
            <a:r>
              <a:rPr lang="en-US" dirty="0"/>
              <a:t>IT services are delivered.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5D8456-FAEE-CA38-0EF9-F3028CF3DE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56" y="5536959"/>
            <a:ext cx="7075655" cy="338554"/>
          </a:xfrm>
        </p:spPr>
        <p:txBody>
          <a:bodyPr/>
          <a:lstStyle/>
          <a:p>
            <a:pPr lvl="0"/>
            <a:r>
              <a:rPr lang="en-US" dirty="0"/>
              <a:t>Use this template to highlight gaps, align teams, and make service performance easier to explain.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B9D836-0F78-29AA-87EB-BB631B2E12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056" y="8109657"/>
            <a:ext cx="7075655" cy="338554"/>
          </a:xfrm>
        </p:spPr>
        <p:txBody>
          <a:bodyPr/>
          <a:lstStyle/>
          <a:p>
            <a:pPr lvl="0"/>
            <a:r>
              <a:rPr lang="en-US" dirty="0"/>
              <a:t>And make your next IT story sharper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E31EBF-DF24-2B87-7CB6-248C0EE63C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7404081"/>
            <a:ext cx="3282858" cy="535027"/>
          </a:xfrm>
        </p:spPr>
        <p:txBody>
          <a:bodyPr/>
          <a:lstStyle/>
          <a:p>
            <a:r>
              <a:rPr lang="en-IN" dirty="0"/>
              <a:t>Download the template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F9ACA-E6F3-3B6B-4753-3F7B2C3C6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24" t="17538" r="21423" b="8035"/>
          <a:stretch>
            <a:fillRect/>
          </a:stretch>
        </p:blipFill>
        <p:spPr>
          <a:xfrm>
            <a:off x="471313" y="1308839"/>
            <a:ext cx="1798749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79507"/>
      </p:ext>
    </p:extLst>
  </p:cSld>
  <p:clrMapOvr>
    <a:masterClrMapping/>
  </p:clrMapOvr>
</p:sld>
</file>

<file path=ppt/theme/theme1.xml><?xml version="1.0" encoding="utf-8"?>
<a:theme xmlns:a="http://schemas.openxmlformats.org/drawingml/2006/main" name="Carousel 1 - Qcept presentations">
  <a:themeElements>
    <a:clrScheme name="giveaway 01">
      <a:dk1>
        <a:srgbClr val="000000"/>
      </a:dk1>
      <a:lt1>
        <a:srgbClr val="FFFFFF"/>
      </a:lt1>
      <a:dk2>
        <a:srgbClr val="051B2C"/>
      </a:dk2>
      <a:lt2>
        <a:srgbClr val="F0F0F0"/>
      </a:lt2>
      <a:accent1>
        <a:srgbClr val="204DF2"/>
      </a:accent1>
      <a:accent2>
        <a:srgbClr val="02A9F3"/>
      </a:accent2>
      <a:accent3>
        <a:srgbClr val="A5E0FF"/>
      </a:accent3>
      <a:accent4>
        <a:srgbClr val="FFFFFF"/>
      </a:accent4>
      <a:accent5>
        <a:srgbClr val="FFFFFF"/>
      </a:accent5>
      <a:accent6>
        <a:srgbClr val="F3F2EF"/>
      </a:accent6>
      <a:hlink>
        <a:srgbClr val="051B2C"/>
      </a:hlink>
      <a:folHlink>
        <a:srgbClr val="204D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7497da-b5d7-4d1d-9acc-35dfd06affe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DA257BC306DC488DFCB6E847A6B156" ma:contentTypeVersion="16" ma:contentTypeDescription="Create a new document." ma:contentTypeScope="" ma:versionID="22eb67b8a4dc91b08dae177470e8b22e">
  <xsd:schema xmlns:xsd="http://www.w3.org/2001/XMLSchema" xmlns:xs="http://www.w3.org/2001/XMLSchema" xmlns:p="http://schemas.microsoft.com/office/2006/metadata/properties" xmlns:ns2="947497da-b5d7-4d1d-9acc-35dfd06affea" xmlns:ns3="9e63bc5d-11b0-48a9-b841-5b3270c7ee22" targetNamespace="http://schemas.microsoft.com/office/2006/metadata/properties" ma:root="true" ma:fieldsID="e47d9ddec1ac7a2502978bcb1e3c9da7" ns2:_="" ns3:_="">
    <xsd:import namespace="947497da-b5d7-4d1d-9acc-35dfd06affea"/>
    <xsd:import namespace="9e63bc5d-11b0-48a9-b841-5b3270c7ee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7497da-b5d7-4d1d-9acc-35dfd06aff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749dacf-8667-4ffa-93c0-cb1c35894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63bc5d-11b0-48a9-b841-5b3270c7ee2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7C0FA3-F44D-4390-941F-5E605480F7E9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9e63bc5d-11b0-48a9-b841-5b3270c7ee22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947497da-b5d7-4d1d-9acc-35dfd06affea"/>
  </ds:schemaRefs>
</ds:datastoreItem>
</file>

<file path=customXml/itemProps2.xml><?xml version="1.0" encoding="utf-8"?>
<ds:datastoreItem xmlns:ds="http://schemas.openxmlformats.org/officeDocument/2006/customXml" ds:itemID="{B284FE30-7FC2-4D02-A7B4-CF90BBEF06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927B61-28E7-4FC1-B6EA-8F511AC3DEAF}">
  <ds:schemaRefs>
    <ds:schemaRef ds:uri="947497da-b5d7-4d1d-9acc-35dfd06affea"/>
    <ds:schemaRef ds:uri="9e63bc5d-11b0-48a9-b841-5b3270c7ee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840</TotalTime>
  <Words>235</Words>
  <Application>Microsoft Macintosh PowerPoint</Application>
  <PresentationFormat>Custom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Aptos</vt:lpstr>
      <vt:lpstr>Carousel 1 - Qcept presentations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&lt;Add Company name&gt;;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&lt;Add Carousel name&gt;</dc:title>
  <dc:creator>&lt;Add Author name&gt;</dc:creator>
  <cp:lastModifiedBy>Nitin Mahajan</cp:lastModifiedBy>
  <cp:revision>1</cp:revision>
  <dcterms:created xsi:type="dcterms:W3CDTF">2024-08-29T10:16:22Z</dcterms:created>
  <dcterms:modified xsi:type="dcterms:W3CDTF">2026-08-26T08:42:49Z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0x0101007ADA257BC306DC488DFCB6E847A6B156</vt:lpwstr>
  </property>
  <property fmtid="{D5CDD505-2E9C-101B-9397-08002B2CF9AE}" pid="3" name="MediaServiceImageTags">
    <vt:lpwstr/>
  </property>
</Properties>
</file>