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4378" r:id="rId4"/>
  </p:sldMasterIdLst>
  <p:notesMasterIdLst>
    <p:notesMasterId r:id="rId10"/>
  </p:notesMasterIdLst>
  <p:sldIdLst>
    <p:sldId id="2147376125" r:id="rId5"/>
    <p:sldId id="2147376126" r:id="rId6"/>
    <p:sldId id="2147376127" r:id="rId7"/>
    <p:sldId id="2147376128" r:id="rId8"/>
    <p:sldId id="2147376129" r:id="rId9"/>
  </p:sldIdLst>
  <p:sldSz cx="10288588" cy="1028858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553" userDrawn="1">
          <p15:clr>
            <a:srgbClr val="A4A3A4"/>
          </p15:clr>
        </p15:guide>
        <p15:guide id="2" orient="horz" pos="32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ED35D15-9703-F9E9-0523-B8131AF25437}" name="Shreya Sinha" initials="SS" userId="S::shreya.sinha@hexadvisory.com::6309f676-7f2e-4921-9c32-5188949821b6" providerId="AD"/>
  <p188:author id="{793C91D0-AF1A-DD4E-CD7F-9BC042C02A24}" name="Maehal Barthwal" initials="MB" userId="S::maehal.barthwal@hexadvisory.com::2e571dff-c9a9-4bbf-9621-3a3c1d794f41" providerId="AD"/>
  <p188:author id="{474CC4D6-0C35-4488-268D-4E75288335D9}" name="Krati Bhargava" initials="" userId="S::krati.bhargava@hexadvisory.com::87b522d2-adab-41e2-9803-5b6d7bc93a38" providerId="AD"/>
  <p188:author id="{28E840EF-E69B-E531-C347-84880FB8DB87}" name="AA Help Desk Team" initials="AA" userId="AA Help Desk Team" providerId="None"/>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A5E0FF"/>
    <a:srgbClr val="02A9F4"/>
    <a:srgbClr val="204DF2"/>
    <a:srgbClr val="051B2C"/>
    <a:srgbClr val="030E0E"/>
    <a:srgbClr val="F0F0F0"/>
    <a:srgbClr val="000000"/>
    <a:srgbClr val="13488A"/>
    <a:srgbClr val="0F3A6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99D7688-F32A-42CD-BCE7-7499A45770D7}" v="36" dt="2026-08-03T06:46:25.415"/>
    <p1510:client id="{F496D79A-A288-4D66-82A5-01F4698DC8BC}" v="4" dt="2026-08-03T11:07:58.62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63" autoAdjust="0"/>
    <p:restoredTop sz="94564"/>
  </p:normalViewPr>
  <p:slideViewPr>
    <p:cSldViewPr snapToGrid="0">
      <p:cViewPr varScale="1">
        <p:scale>
          <a:sx n="67" d="100"/>
          <a:sy n="67" d="100"/>
        </p:scale>
        <p:origin x="2144" y="52"/>
      </p:cViewPr>
      <p:guideLst>
        <p:guide pos="553"/>
        <p:guide orient="horz" pos="3240"/>
      </p:guideLst>
    </p:cSldViewPr>
  </p:slideViewPr>
  <p:notesTextViewPr>
    <p:cViewPr>
      <p:scale>
        <a:sx n="1" d="1"/>
        <a:sy n="1" d="1"/>
      </p:scale>
      <p:origin x="0" y="0"/>
    </p:cViewPr>
  </p:notesTextViewPr>
  <p:sorterViewPr>
    <p:cViewPr>
      <p:scale>
        <a:sx n="162" d="100"/>
        <a:sy n="162" d="100"/>
      </p:scale>
      <p:origin x="0" y="-380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17" Type="http://schemas.microsoft.com/office/2018/10/relationships/authors" Target="author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tin Mehra" userId="aab5eb35-1911-40f9-bd10-656942cbec22" providerId="ADAL" clId="{69740B1D-F4C2-41C8-B029-B6306D17C443}"/>
    <pc:docChg chg="undo custSel modSld modMainMaster">
      <pc:chgData name="Jatin Mehra" userId="aab5eb35-1911-40f9-bd10-656942cbec22" providerId="ADAL" clId="{69740B1D-F4C2-41C8-B029-B6306D17C443}" dt="2026-08-03T11:26:15.230" v="348" actId="6014"/>
      <pc:docMkLst>
        <pc:docMk/>
      </pc:docMkLst>
      <pc:sldChg chg="addSp delSp modSp mod chgLayout">
        <pc:chgData name="Jatin Mehra" userId="aab5eb35-1911-40f9-bd10-656942cbec22" providerId="ADAL" clId="{69740B1D-F4C2-41C8-B029-B6306D17C443}" dt="2026-08-03T11:08:08.635" v="341" actId="6264"/>
        <pc:sldMkLst>
          <pc:docMk/>
          <pc:sldMk cId="1123566970" sldId="2147376125"/>
        </pc:sldMkLst>
        <pc:spChg chg="add del mod">
          <ac:chgData name="Jatin Mehra" userId="aab5eb35-1911-40f9-bd10-656942cbec22" providerId="ADAL" clId="{69740B1D-F4C2-41C8-B029-B6306D17C443}" dt="2026-08-03T11:08:08.635" v="341" actId="6264"/>
          <ac:spMkLst>
            <pc:docMk/>
            <pc:sldMk cId="1123566970" sldId="2147376125"/>
            <ac:spMk id="2" creationId="{735BA6C9-9B5D-3367-A942-6D703E776F61}"/>
          </ac:spMkLst>
        </pc:spChg>
        <pc:spChg chg="add del mod">
          <ac:chgData name="Jatin Mehra" userId="aab5eb35-1911-40f9-bd10-656942cbec22" providerId="ADAL" clId="{69740B1D-F4C2-41C8-B029-B6306D17C443}" dt="2026-08-03T11:08:08.635" v="341" actId="6264"/>
          <ac:spMkLst>
            <pc:docMk/>
            <pc:sldMk cId="1123566970" sldId="2147376125"/>
            <ac:spMk id="8" creationId="{E1AABFD5-343D-E634-8820-D5B3FD9E957E}"/>
          </ac:spMkLst>
        </pc:spChg>
        <pc:spChg chg="add del mod">
          <ac:chgData name="Jatin Mehra" userId="aab5eb35-1911-40f9-bd10-656942cbec22" providerId="ADAL" clId="{69740B1D-F4C2-41C8-B029-B6306D17C443}" dt="2026-08-03T11:08:08.635" v="341" actId="6264"/>
          <ac:spMkLst>
            <pc:docMk/>
            <pc:sldMk cId="1123566970" sldId="2147376125"/>
            <ac:spMk id="10" creationId="{DA319E6D-CB6F-CBEB-A41A-14BA2409D922}"/>
          </ac:spMkLst>
        </pc:spChg>
        <pc:spChg chg="mod ord">
          <ac:chgData name="Jatin Mehra" userId="aab5eb35-1911-40f9-bd10-656942cbec22" providerId="ADAL" clId="{69740B1D-F4C2-41C8-B029-B6306D17C443}" dt="2026-08-03T11:08:08.635" v="341" actId="6264"/>
          <ac:spMkLst>
            <pc:docMk/>
            <pc:sldMk cId="1123566970" sldId="2147376125"/>
            <ac:spMk id="15" creationId="{10AE99E6-F21F-FB63-92A7-6FB51B42417B}"/>
          </ac:spMkLst>
        </pc:spChg>
        <pc:spChg chg="mod ord">
          <ac:chgData name="Jatin Mehra" userId="aab5eb35-1911-40f9-bd10-656942cbec22" providerId="ADAL" clId="{69740B1D-F4C2-41C8-B029-B6306D17C443}" dt="2026-08-03T11:08:08.635" v="341" actId="6264"/>
          <ac:spMkLst>
            <pc:docMk/>
            <pc:sldMk cId="1123566970" sldId="2147376125"/>
            <ac:spMk id="17" creationId="{5709D5EA-04B9-F06E-B1B8-AEE0889BF994}"/>
          </ac:spMkLst>
        </pc:spChg>
        <pc:spChg chg="mod ord">
          <ac:chgData name="Jatin Mehra" userId="aab5eb35-1911-40f9-bd10-656942cbec22" providerId="ADAL" clId="{69740B1D-F4C2-41C8-B029-B6306D17C443}" dt="2026-08-03T11:08:08.635" v="341" actId="6264"/>
          <ac:spMkLst>
            <pc:docMk/>
            <pc:sldMk cId="1123566970" sldId="2147376125"/>
            <ac:spMk id="18" creationId="{0B2C1E1B-2B8C-AE60-C9E1-9F2EFA6B9007}"/>
          </ac:spMkLst>
        </pc:spChg>
      </pc:sldChg>
      <pc:sldChg chg="addSp delSp modSp mod chgLayout">
        <pc:chgData name="Jatin Mehra" userId="aab5eb35-1911-40f9-bd10-656942cbec22" providerId="ADAL" clId="{69740B1D-F4C2-41C8-B029-B6306D17C443}" dt="2026-08-03T11:08:16.126" v="345" actId="14100"/>
        <pc:sldMkLst>
          <pc:docMk/>
          <pc:sldMk cId="3994391121" sldId="2147376129"/>
        </pc:sldMkLst>
        <pc:spChg chg="add del mod">
          <ac:chgData name="Jatin Mehra" userId="aab5eb35-1911-40f9-bd10-656942cbec22" providerId="ADAL" clId="{69740B1D-F4C2-41C8-B029-B6306D17C443}" dt="2026-08-03T11:07:39.224" v="329" actId="6264"/>
          <ac:spMkLst>
            <pc:docMk/>
            <pc:sldMk cId="3994391121" sldId="2147376129"/>
            <ac:spMk id="2" creationId="{B3099057-7F14-6D73-4C88-C3C6BF1B2F42}"/>
          </ac:spMkLst>
        </pc:spChg>
        <pc:spChg chg="mod ord">
          <ac:chgData name="Jatin Mehra" userId="aab5eb35-1911-40f9-bd10-656942cbec22" providerId="ADAL" clId="{69740B1D-F4C2-41C8-B029-B6306D17C443}" dt="2026-08-03T11:08:16.126" v="345" actId="14100"/>
          <ac:spMkLst>
            <pc:docMk/>
            <pc:sldMk cId="3994391121" sldId="2147376129"/>
            <ac:spMk id="4" creationId="{F8F96072-74DD-3592-3998-D4BFC9CD3CAC}"/>
          </ac:spMkLst>
        </pc:spChg>
        <pc:spChg chg="mod ord">
          <ac:chgData name="Jatin Mehra" userId="aab5eb35-1911-40f9-bd10-656942cbec22" providerId="ADAL" clId="{69740B1D-F4C2-41C8-B029-B6306D17C443}" dt="2026-08-03T11:08:09.902" v="342" actId="6264"/>
          <ac:spMkLst>
            <pc:docMk/>
            <pc:sldMk cId="3994391121" sldId="2147376129"/>
            <ac:spMk id="5" creationId="{0AEC8F69-9005-2AB7-96F2-BB9F97DD0D05}"/>
          </ac:spMkLst>
        </pc:spChg>
        <pc:spChg chg="add del mod">
          <ac:chgData name="Jatin Mehra" userId="aab5eb35-1911-40f9-bd10-656942cbec22" providerId="ADAL" clId="{69740B1D-F4C2-41C8-B029-B6306D17C443}" dt="2026-08-03T11:07:39.224" v="329" actId="6264"/>
          <ac:spMkLst>
            <pc:docMk/>
            <pc:sldMk cId="3994391121" sldId="2147376129"/>
            <ac:spMk id="6" creationId="{2FEAA450-5F11-3E74-8A3B-24EE2862F7C8}"/>
          </ac:spMkLst>
        </pc:spChg>
        <pc:spChg chg="del mod">
          <ac:chgData name="Jatin Mehra" userId="aab5eb35-1911-40f9-bd10-656942cbec22" providerId="ADAL" clId="{69740B1D-F4C2-41C8-B029-B6306D17C443}" dt="2026-08-03T11:07:59.899" v="340" actId="478"/>
          <ac:spMkLst>
            <pc:docMk/>
            <pc:sldMk cId="3994391121" sldId="2147376129"/>
            <ac:spMk id="7" creationId="{28C09927-A78B-8A71-3B12-63ADFFCFF753}"/>
          </ac:spMkLst>
        </pc:spChg>
        <pc:spChg chg="add del mod ord">
          <ac:chgData name="Jatin Mehra" userId="aab5eb35-1911-40f9-bd10-656942cbec22" providerId="ADAL" clId="{69740B1D-F4C2-41C8-B029-B6306D17C443}" dt="2026-08-03T11:08:12.745" v="344" actId="20577"/>
          <ac:spMkLst>
            <pc:docMk/>
            <pc:sldMk cId="3994391121" sldId="2147376129"/>
            <ac:spMk id="8" creationId="{26EB51CC-5A6E-5795-8F8A-A37F6053A0BD}"/>
          </ac:spMkLst>
        </pc:spChg>
        <pc:spChg chg="add del mod">
          <ac:chgData name="Jatin Mehra" userId="aab5eb35-1911-40f9-bd10-656942cbec22" providerId="ADAL" clId="{69740B1D-F4C2-41C8-B029-B6306D17C443}" dt="2026-08-03T11:07:50.739" v="332" actId="22"/>
          <ac:spMkLst>
            <pc:docMk/>
            <pc:sldMk cId="3994391121" sldId="2147376129"/>
            <ac:spMk id="10" creationId="{896C09FB-7F49-900F-7272-0C61A8CB912A}"/>
          </ac:spMkLst>
        </pc:spChg>
        <pc:spChg chg="add del mod">
          <ac:chgData name="Jatin Mehra" userId="aab5eb35-1911-40f9-bd10-656942cbec22" providerId="ADAL" clId="{69740B1D-F4C2-41C8-B029-B6306D17C443}" dt="2026-08-03T11:07:55.548" v="336" actId="22"/>
          <ac:spMkLst>
            <pc:docMk/>
            <pc:sldMk cId="3994391121" sldId="2147376129"/>
            <ac:spMk id="14" creationId="{D11D13A2-19D8-2385-9F83-564C8FB03839}"/>
          </ac:spMkLst>
        </pc:spChg>
        <pc:spChg chg="add del mod">
          <ac:chgData name="Jatin Mehra" userId="aab5eb35-1911-40f9-bd10-656942cbec22" providerId="ADAL" clId="{69740B1D-F4C2-41C8-B029-B6306D17C443}" dt="2026-08-03T11:08:09.902" v="342" actId="6264"/>
          <ac:spMkLst>
            <pc:docMk/>
            <pc:sldMk cId="3994391121" sldId="2147376129"/>
            <ac:spMk id="15" creationId="{91E35C5E-15D8-087E-EF86-B0E822C93208}"/>
          </ac:spMkLst>
        </pc:spChg>
        <pc:spChg chg="add del mod">
          <ac:chgData name="Jatin Mehra" userId="aab5eb35-1911-40f9-bd10-656942cbec22" providerId="ADAL" clId="{69740B1D-F4C2-41C8-B029-B6306D17C443}" dt="2026-08-03T11:08:09.902" v="342" actId="6264"/>
          <ac:spMkLst>
            <pc:docMk/>
            <pc:sldMk cId="3994391121" sldId="2147376129"/>
            <ac:spMk id="16" creationId="{69CF7CF8-FA82-1C6E-7EF8-7A905DFF0A42}"/>
          </ac:spMkLst>
        </pc:spChg>
        <pc:spChg chg="add del mod">
          <ac:chgData name="Jatin Mehra" userId="aab5eb35-1911-40f9-bd10-656942cbec22" providerId="ADAL" clId="{69740B1D-F4C2-41C8-B029-B6306D17C443}" dt="2026-08-03T11:08:09.902" v="342" actId="6264"/>
          <ac:spMkLst>
            <pc:docMk/>
            <pc:sldMk cId="3994391121" sldId="2147376129"/>
            <ac:spMk id="17" creationId="{0B77ACBB-DE77-3AB1-71E9-45BB5F5387A5}"/>
          </ac:spMkLst>
        </pc:spChg>
        <pc:picChg chg="add del">
          <ac:chgData name="Jatin Mehra" userId="aab5eb35-1911-40f9-bd10-656942cbec22" providerId="ADAL" clId="{69740B1D-F4C2-41C8-B029-B6306D17C443}" dt="2026-08-03T11:07:52.104" v="334" actId="22"/>
          <ac:picMkLst>
            <pc:docMk/>
            <pc:sldMk cId="3994391121" sldId="2147376129"/>
            <ac:picMk id="12" creationId="{BE0AF236-87A3-6988-658F-45FC0EA6DBE8}"/>
          </ac:picMkLst>
        </pc:picChg>
      </pc:sldChg>
      <pc:sldMasterChg chg="mod modSldLayout">
        <pc:chgData name="Jatin Mehra" userId="aab5eb35-1911-40f9-bd10-656942cbec22" providerId="ADAL" clId="{69740B1D-F4C2-41C8-B029-B6306D17C443}" dt="2026-08-03T11:26:15.230" v="348" actId="6014"/>
        <pc:sldMasterMkLst>
          <pc:docMk/>
          <pc:sldMasterMk cId="9593641" sldId="2147484378"/>
        </pc:sldMasterMkLst>
        <pc:sldLayoutChg chg="modSp mod">
          <pc:chgData name="Jatin Mehra" userId="aab5eb35-1911-40f9-bd10-656942cbec22" providerId="ADAL" clId="{69740B1D-F4C2-41C8-B029-B6306D17C443}" dt="2026-08-03T11:05:10.395" v="307" actId="20577"/>
          <pc:sldLayoutMkLst>
            <pc:docMk/>
            <pc:sldMasterMk cId="9593641" sldId="2147484378"/>
            <pc:sldLayoutMk cId="752318789" sldId="2147484379"/>
          </pc:sldLayoutMkLst>
          <pc:spChg chg="mod">
            <ac:chgData name="Jatin Mehra" userId="aab5eb35-1911-40f9-bd10-656942cbec22" providerId="ADAL" clId="{69740B1D-F4C2-41C8-B029-B6306D17C443}" dt="2026-08-03T11:03:39.682" v="238" actId="947"/>
            <ac:spMkLst>
              <pc:docMk/>
              <pc:sldMasterMk cId="9593641" sldId="2147484378"/>
              <pc:sldLayoutMk cId="752318789" sldId="2147484379"/>
              <ac:spMk id="21" creationId="{8564F5BD-8A16-6714-194B-5D4580ED6708}"/>
            </ac:spMkLst>
          </pc:spChg>
          <pc:spChg chg="mod">
            <ac:chgData name="Jatin Mehra" userId="aab5eb35-1911-40f9-bd10-656942cbec22" providerId="ADAL" clId="{69740B1D-F4C2-41C8-B029-B6306D17C443}" dt="2026-08-03T11:05:10.395" v="307" actId="20577"/>
            <ac:spMkLst>
              <pc:docMk/>
              <pc:sldMasterMk cId="9593641" sldId="2147484378"/>
              <pc:sldLayoutMk cId="752318789" sldId="2147484379"/>
              <ac:spMk id="22" creationId="{B04F88BB-67DA-369F-F9A0-7F30279F8738}"/>
            </ac:spMkLst>
          </pc:spChg>
          <pc:spChg chg="mod">
            <ac:chgData name="Jatin Mehra" userId="aab5eb35-1911-40f9-bd10-656942cbec22" providerId="ADAL" clId="{69740B1D-F4C2-41C8-B029-B6306D17C443}" dt="2026-08-03T11:04:28.410" v="256" actId="20577"/>
            <ac:spMkLst>
              <pc:docMk/>
              <pc:sldMasterMk cId="9593641" sldId="2147484378"/>
              <pc:sldLayoutMk cId="752318789" sldId="2147484379"/>
              <ac:spMk id="23" creationId="{0F3C0E7A-91AA-8E87-803B-2ED852D73F47}"/>
            </ac:spMkLst>
          </pc:spChg>
        </pc:sldLayoutChg>
        <pc:sldLayoutChg chg="addSp delSp modSp mod">
          <pc:chgData name="Jatin Mehra" userId="aab5eb35-1911-40f9-bd10-656942cbec22" providerId="ADAL" clId="{69740B1D-F4C2-41C8-B029-B6306D17C443}" dt="2026-08-03T11:07:35.645" v="327" actId="21"/>
          <pc:sldLayoutMkLst>
            <pc:docMk/>
            <pc:sldMasterMk cId="9593641" sldId="2147484378"/>
            <pc:sldLayoutMk cId="4026994528" sldId="2147484382"/>
          </pc:sldLayoutMkLst>
          <pc:spChg chg="add del mod">
            <ac:chgData name="Jatin Mehra" userId="aab5eb35-1911-40f9-bd10-656942cbec22" providerId="ADAL" clId="{69740B1D-F4C2-41C8-B029-B6306D17C443}" dt="2026-08-03T11:07:35.645" v="327" actId="21"/>
            <ac:spMkLst>
              <pc:docMk/>
              <pc:sldMasterMk cId="9593641" sldId="2147484378"/>
              <pc:sldLayoutMk cId="4026994528" sldId="2147484382"/>
              <ac:spMk id="5" creationId="{E6ABEF96-38BD-E084-1752-EDC0F746E1CA}"/>
            </ac:spMkLst>
          </pc:spChg>
          <pc:spChg chg="add mod">
            <ac:chgData name="Jatin Mehra" userId="aab5eb35-1911-40f9-bd10-656942cbec22" providerId="ADAL" clId="{69740B1D-F4C2-41C8-B029-B6306D17C443}" dt="2026-08-03T11:07:30.977" v="324" actId="555"/>
            <ac:spMkLst>
              <pc:docMk/>
              <pc:sldMasterMk cId="9593641" sldId="2147484378"/>
              <pc:sldLayoutMk cId="4026994528" sldId="2147484382"/>
              <ac:spMk id="7" creationId="{E7F35C1D-CF29-DB55-98F1-530ABB634D60}"/>
            </ac:spMkLst>
          </pc:spChg>
          <pc:spChg chg="mod">
            <ac:chgData name="Jatin Mehra" userId="aab5eb35-1911-40f9-bd10-656942cbec22" providerId="ADAL" clId="{69740B1D-F4C2-41C8-B029-B6306D17C443}" dt="2026-08-03T11:04:55.161" v="287" actId="20577"/>
            <ac:spMkLst>
              <pc:docMk/>
              <pc:sldMasterMk cId="9593641" sldId="2147484378"/>
              <pc:sldLayoutMk cId="4026994528" sldId="2147484382"/>
              <ac:spMk id="22" creationId="{B04F88BB-67DA-369F-F9A0-7F30279F8738}"/>
            </ac:spMkLst>
          </pc:spChg>
          <pc:spChg chg="mod">
            <ac:chgData name="Jatin Mehra" userId="aab5eb35-1911-40f9-bd10-656942cbec22" providerId="ADAL" clId="{69740B1D-F4C2-41C8-B029-B6306D17C443}" dt="2026-08-03T11:05:13.377" v="308" actId="20577"/>
            <ac:spMkLst>
              <pc:docMk/>
              <pc:sldMasterMk cId="9593641" sldId="2147484378"/>
              <pc:sldLayoutMk cId="4026994528" sldId="2147484382"/>
              <ac:spMk id="23" creationId="{0F3C0E7A-91AA-8E87-803B-2ED852D73F47}"/>
            </ac:spMkLst>
          </pc:spChg>
        </pc:sldLayoutChg>
        <pc:sldLayoutChg chg="modSp mod">
          <pc:chgData name="Jatin Mehra" userId="aab5eb35-1911-40f9-bd10-656942cbec22" providerId="ADAL" clId="{69740B1D-F4C2-41C8-B029-B6306D17C443}" dt="2026-08-03T11:05:07.068" v="302" actId="20577"/>
          <pc:sldLayoutMkLst>
            <pc:docMk/>
            <pc:sldMasterMk cId="9593641" sldId="2147484378"/>
            <pc:sldLayoutMk cId="1795477938" sldId="2147484383"/>
          </pc:sldLayoutMkLst>
          <pc:spChg chg="mod">
            <ac:chgData name="Jatin Mehra" userId="aab5eb35-1911-40f9-bd10-656942cbec22" providerId="ADAL" clId="{69740B1D-F4C2-41C8-B029-B6306D17C443}" dt="2026-08-03T11:05:07.068" v="302" actId="20577"/>
            <ac:spMkLst>
              <pc:docMk/>
              <pc:sldMasterMk cId="9593641" sldId="2147484378"/>
              <pc:sldLayoutMk cId="1795477938" sldId="2147484383"/>
              <ac:spMk id="22" creationId="{B04F88BB-67DA-369F-F9A0-7F30279F8738}"/>
            </ac:spMkLst>
          </pc:spChg>
        </pc:sldLayoutChg>
        <pc:sldLayoutChg chg="modSp mod">
          <pc:chgData name="Jatin Mehra" userId="aab5eb35-1911-40f9-bd10-656942cbec22" providerId="ADAL" clId="{69740B1D-F4C2-41C8-B029-B6306D17C443}" dt="2026-08-03T11:05:00.291" v="292" actId="20577"/>
          <pc:sldLayoutMkLst>
            <pc:docMk/>
            <pc:sldMasterMk cId="9593641" sldId="2147484378"/>
            <pc:sldLayoutMk cId="2191695109" sldId="2147484384"/>
          </pc:sldLayoutMkLst>
          <pc:spChg chg="mod">
            <ac:chgData name="Jatin Mehra" userId="aab5eb35-1911-40f9-bd10-656942cbec22" providerId="ADAL" clId="{69740B1D-F4C2-41C8-B029-B6306D17C443}" dt="2026-08-03T11:05:00.291" v="292" actId="20577"/>
            <ac:spMkLst>
              <pc:docMk/>
              <pc:sldMasterMk cId="9593641" sldId="2147484378"/>
              <pc:sldLayoutMk cId="2191695109" sldId="2147484384"/>
              <ac:spMk id="27" creationId="{B04F88BB-67DA-369F-F9A0-7F30279F8738}"/>
            </ac:spMkLst>
          </pc:spChg>
          <pc:spChg chg="mod">
            <ac:chgData name="Jatin Mehra" userId="aab5eb35-1911-40f9-bd10-656942cbec22" providerId="ADAL" clId="{69740B1D-F4C2-41C8-B029-B6306D17C443}" dt="2026-08-03T11:04:41.078" v="268" actId="20577"/>
            <ac:spMkLst>
              <pc:docMk/>
              <pc:sldMasterMk cId="9593641" sldId="2147484378"/>
              <pc:sldLayoutMk cId="2191695109" sldId="2147484384"/>
              <ac:spMk id="29" creationId="{1732FC5E-6954-4A53-9F2D-0CCF56C2446E}"/>
            </ac:spMkLst>
          </pc:spChg>
        </pc:sldLayoutChg>
        <pc:sldLayoutChg chg="modSp mod">
          <pc:chgData name="Jatin Mehra" userId="aab5eb35-1911-40f9-bd10-656942cbec22" providerId="ADAL" clId="{69740B1D-F4C2-41C8-B029-B6306D17C443}" dt="2026-08-03T11:05:03.461" v="297" actId="20577"/>
          <pc:sldLayoutMkLst>
            <pc:docMk/>
            <pc:sldMasterMk cId="9593641" sldId="2147484378"/>
            <pc:sldLayoutMk cId="3306956167" sldId="2147484385"/>
          </pc:sldLayoutMkLst>
          <pc:spChg chg="mod">
            <ac:chgData name="Jatin Mehra" userId="aab5eb35-1911-40f9-bd10-656942cbec22" providerId="ADAL" clId="{69740B1D-F4C2-41C8-B029-B6306D17C443}" dt="2026-08-03T11:05:03.461" v="297" actId="20577"/>
            <ac:spMkLst>
              <pc:docMk/>
              <pc:sldMasterMk cId="9593641" sldId="2147484378"/>
              <pc:sldLayoutMk cId="3306956167" sldId="2147484385"/>
              <ac:spMk id="27" creationId="{B04F88BB-67DA-369F-F9A0-7F30279F8738}"/>
            </ac:spMkLst>
          </pc:spChg>
          <pc:spChg chg="mod">
            <ac:chgData name="Jatin Mehra" userId="aab5eb35-1911-40f9-bd10-656942cbec22" providerId="ADAL" clId="{69740B1D-F4C2-41C8-B029-B6306D17C443}" dt="2026-08-03T11:04:45.436" v="274" actId="20577"/>
            <ac:spMkLst>
              <pc:docMk/>
              <pc:sldMasterMk cId="9593641" sldId="2147484378"/>
              <pc:sldLayoutMk cId="3306956167" sldId="2147484385"/>
              <ac:spMk id="29" creationId="{1732FC5E-6954-4A53-9F2D-0CCF56C2446E}"/>
            </ac:spMkLst>
          </pc:spChg>
        </pc:sldLayoutChg>
      </pc:sldMasterChg>
    </pc:docChg>
  </pc:docChgLst>
  <pc:docChgLst>
    <pc:chgData name="Archdeep Kaur" userId="94969cec-e23c-4d66-bf74-7f3a2a467205" providerId="ADAL" clId="{2CEDBD42-F090-55F9-B81C-58EA3A755B2E}"/>
    <pc:docChg chg="undo redo custSel addSld delSld modSld sldOrd addMainMaster delMainMaster modMainMaster">
      <pc:chgData name="Archdeep Kaur" userId="94969cec-e23c-4d66-bf74-7f3a2a467205" providerId="ADAL" clId="{2CEDBD42-F090-55F9-B81C-58EA3A755B2E}" dt="2026-07-23T05:31:08.909" v="1753" actId="2696"/>
      <pc:docMkLst>
        <pc:docMk/>
      </pc:docMkLst>
    </pc:docChg>
  </pc:docChgLst>
  <pc:docChgLst>
    <pc:chgData name="Shibu" userId="6f9cabd8-4214-43da-a725-fbfa13722539" providerId="ADAL" clId="{63D4BDB5-5AE2-4953-8938-5BD2A3AD651B}"/>
    <pc:docChg chg="undo custSel addSld delSld modSld modMainMaster">
      <pc:chgData name="Shibu" userId="6f9cabd8-4214-43da-a725-fbfa13722539" providerId="ADAL" clId="{63D4BDB5-5AE2-4953-8938-5BD2A3AD651B}" dt="2026-08-03T08:41:33.080" v="237" actId="22"/>
      <pc:docMkLst>
        <pc:docMk/>
      </pc:docMkLst>
      <pc:sldChg chg="addSp delSp modSp del mod chgLayout">
        <pc:chgData name="Shibu" userId="6f9cabd8-4214-43da-a725-fbfa13722539" providerId="ADAL" clId="{63D4BDB5-5AE2-4953-8938-5BD2A3AD651B}" dt="2026-08-03T06:30:55.544" v="124" actId="47"/>
        <pc:sldMkLst>
          <pc:docMk/>
          <pc:sldMk cId="672245693" sldId="2147376114"/>
        </pc:sldMkLst>
        <pc:spChg chg="add del mod">
          <ac:chgData name="Shibu" userId="6f9cabd8-4214-43da-a725-fbfa13722539" providerId="ADAL" clId="{63D4BDB5-5AE2-4953-8938-5BD2A3AD651B}" dt="2026-08-03T06:29:04.460" v="97" actId="21"/>
          <ac:spMkLst>
            <pc:docMk/>
            <pc:sldMk cId="672245693" sldId="2147376114"/>
            <ac:spMk id="2" creationId="{863CA09C-814D-444B-931E-759042959EE4}"/>
          </ac:spMkLst>
        </pc:spChg>
        <pc:spChg chg="mod topLvl">
          <ac:chgData name="Shibu" userId="6f9cabd8-4214-43da-a725-fbfa13722539" providerId="ADAL" clId="{63D4BDB5-5AE2-4953-8938-5BD2A3AD651B}" dt="2026-08-03T06:14:43.287" v="2" actId="1076"/>
          <ac:spMkLst>
            <pc:docMk/>
            <pc:sldMk cId="672245693" sldId="2147376114"/>
            <ac:spMk id="5" creationId="{843D0F10-EDEF-BE5C-3F41-A7D932209CE7}"/>
          </ac:spMkLst>
        </pc:spChg>
        <pc:spChg chg="mod">
          <ac:chgData name="Shibu" userId="6f9cabd8-4214-43da-a725-fbfa13722539" providerId="ADAL" clId="{63D4BDB5-5AE2-4953-8938-5BD2A3AD651B}" dt="2026-08-03T06:29:00.712" v="96" actId="554"/>
          <ac:spMkLst>
            <pc:docMk/>
            <pc:sldMk cId="672245693" sldId="2147376114"/>
            <ac:spMk id="8" creationId="{E5DBF0A8-4544-0BEE-8BF9-E648A816DCF4}"/>
          </ac:spMkLst>
        </pc:spChg>
        <pc:spChg chg="mod">
          <ac:chgData name="Shibu" userId="6f9cabd8-4214-43da-a725-fbfa13722539" providerId="ADAL" clId="{63D4BDB5-5AE2-4953-8938-5BD2A3AD651B}" dt="2026-08-03T06:29:16.306" v="103" actId="554"/>
          <ac:spMkLst>
            <pc:docMk/>
            <pc:sldMk cId="672245693" sldId="2147376114"/>
            <ac:spMk id="10" creationId="{FA35DBC4-9868-5A5D-D0D1-09D33901EC82}"/>
          </ac:spMkLst>
        </pc:spChg>
        <pc:spChg chg="add del mod">
          <ac:chgData name="Shibu" userId="6f9cabd8-4214-43da-a725-fbfa13722539" providerId="ADAL" clId="{63D4BDB5-5AE2-4953-8938-5BD2A3AD651B}" dt="2026-08-03T06:29:18.034" v="104" actId="21"/>
          <ac:spMkLst>
            <pc:docMk/>
            <pc:sldMk cId="672245693" sldId="2147376114"/>
            <ac:spMk id="13" creationId="{D0FEFA5E-A7E9-FB6D-6DE4-963C556F2D9A}"/>
          </ac:spMkLst>
        </pc:spChg>
        <pc:spChg chg="add mod ord">
          <ac:chgData name="Shibu" userId="6f9cabd8-4214-43da-a725-fbfa13722539" providerId="ADAL" clId="{63D4BDB5-5AE2-4953-8938-5BD2A3AD651B}" dt="2026-08-03T06:30:49.202" v="121" actId="1076"/>
          <ac:spMkLst>
            <pc:docMk/>
            <pc:sldMk cId="672245693" sldId="2147376114"/>
            <ac:spMk id="14" creationId="{EC32799C-CBB8-FF2F-C05A-41BF72E21412}"/>
          </ac:spMkLst>
        </pc:spChg>
        <pc:spChg chg="add mod ord">
          <ac:chgData name="Shibu" userId="6f9cabd8-4214-43da-a725-fbfa13722539" providerId="ADAL" clId="{63D4BDB5-5AE2-4953-8938-5BD2A3AD651B}" dt="2026-08-03T06:29:43.361" v="109" actId="700"/>
          <ac:spMkLst>
            <pc:docMk/>
            <pc:sldMk cId="672245693" sldId="2147376114"/>
            <ac:spMk id="15" creationId="{D9F54616-8B98-BA61-F4BE-5A30D8264FD9}"/>
          </ac:spMkLst>
        </pc:spChg>
        <pc:spChg chg="add mod ord">
          <ac:chgData name="Shibu" userId="6f9cabd8-4214-43da-a725-fbfa13722539" providerId="ADAL" clId="{63D4BDB5-5AE2-4953-8938-5BD2A3AD651B}" dt="2026-08-03T06:29:43.361" v="109" actId="700"/>
          <ac:spMkLst>
            <pc:docMk/>
            <pc:sldMk cId="672245693" sldId="2147376114"/>
            <ac:spMk id="16" creationId="{1CC6D619-6BA4-CE14-7679-C43AB02C87A9}"/>
          </ac:spMkLst>
        </pc:spChg>
        <pc:grpChg chg="del">
          <ac:chgData name="Shibu" userId="6f9cabd8-4214-43da-a725-fbfa13722539" providerId="ADAL" clId="{63D4BDB5-5AE2-4953-8938-5BD2A3AD651B}" dt="2026-08-03T06:12:58.126" v="0" actId="165"/>
          <ac:grpSpMkLst>
            <pc:docMk/>
            <pc:sldMk cId="672245693" sldId="2147376114"/>
            <ac:grpSpMk id="11" creationId="{E58AB82A-7E83-88D3-52C9-566C976B2785}"/>
          </ac:grpSpMkLst>
        </pc:grpChg>
        <pc:picChg chg="mod topLvl">
          <ac:chgData name="Shibu" userId="6f9cabd8-4214-43da-a725-fbfa13722539" providerId="ADAL" clId="{63D4BDB5-5AE2-4953-8938-5BD2A3AD651B}" dt="2026-08-03T06:12:58.126" v="0" actId="165"/>
          <ac:picMkLst>
            <pc:docMk/>
            <pc:sldMk cId="672245693" sldId="2147376114"/>
            <ac:picMk id="9" creationId="{6A968897-4516-A25E-895F-4022F0CDCB85}"/>
          </ac:picMkLst>
        </pc:picChg>
      </pc:sldChg>
      <pc:sldChg chg="delSp del mod">
        <pc:chgData name="Shibu" userId="6f9cabd8-4214-43da-a725-fbfa13722539" providerId="ADAL" clId="{63D4BDB5-5AE2-4953-8938-5BD2A3AD651B}" dt="2026-08-03T06:42:52.643" v="186" actId="47"/>
        <pc:sldMkLst>
          <pc:docMk/>
          <pc:sldMk cId="2680272670" sldId="2147376119"/>
        </pc:sldMkLst>
        <pc:spChg chg="del">
          <ac:chgData name="Shibu" userId="6f9cabd8-4214-43da-a725-fbfa13722539" providerId="ADAL" clId="{63D4BDB5-5AE2-4953-8938-5BD2A3AD651B}" dt="2026-08-03T06:42:48.308" v="184" actId="21"/>
          <ac:spMkLst>
            <pc:docMk/>
            <pc:sldMk cId="2680272670" sldId="2147376119"/>
            <ac:spMk id="10" creationId="{94459070-30B6-F6CF-5297-24E9B306D4EE}"/>
          </ac:spMkLst>
        </pc:spChg>
        <pc:spChg chg="del">
          <ac:chgData name="Shibu" userId="6f9cabd8-4214-43da-a725-fbfa13722539" providerId="ADAL" clId="{63D4BDB5-5AE2-4953-8938-5BD2A3AD651B}" dt="2026-08-03T06:42:48.308" v="184" actId="21"/>
          <ac:spMkLst>
            <pc:docMk/>
            <pc:sldMk cId="2680272670" sldId="2147376119"/>
            <ac:spMk id="31" creationId="{B8D4DF65-BA38-C987-A3AD-13DC7999B73D}"/>
          </ac:spMkLst>
        </pc:spChg>
        <pc:picChg chg="del">
          <ac:chgData name="Shibu" userId="6f9cabd8-4214-43da-a725-fbfa13722539" providerId="ADAL" clId="{63D4BDB5-5AE2-4953-8938-5BD2A3AD651B}" dt="2026-08-03T06:42:48.308" v="184" actId="21"/>
          <ac:picMkLst>
            <pc:docMk/>
            <pc:sldMk cId="2680272670" sldId="2147376119"/>
            <ac:picMk id="8" creationId="{4FD8D2AA-5989-ED4D-0058-02DBA42A183A}"/>
          </ac:picMkLst>
        </pc:picChg>
        <pc:picChg chg="del">
          <ac:chgData name="Shibu" userId="6f9cabd8-4214-43da-a725-fbfa13722539" providerId="ADAL" clId="{63D4BDB5-5AE2-4953-8938-5BD2A3AD651B}" dt="2026-08-03T06:42:48.308" v="184" actId="21"/>
          <ac:picMkLst>
            <pc:docMk/>
            <pc:sldMk cId="2680272670" sldId="2147376119"/>
            <ac:picMk id="13" creationId="{A5DC9F1E-4EEE-6AA2-B420-E5E02EEC2741}"/>
          </ac:picMkLst>
        </pc:picChg>
        <pc:picChg chg="del">
          <ac:chgData name="Shibu" userId="6f9cabd8-4214-43da-a725-fbfa13722539" providerId="ADAL" clId="{63D4BDB5-5AE2-4953-8938-5BD2A3AD651B}" dt="2026-08-03T06:42:48.308" v="184" actId="21"/>
          <ac:picMkLst>
            <pc:docMk/>
            <pc:sldMk cId="2680272670" sldId="2147376119"/>
            <ac:picMk id="17" creationId="{4D095C82-6825-707A-5FFB-B169416B6E7A}"/>
          </ac:picMkLst>
        </pc:picChg>
        <pc:picChg chg="del">
          <ac:chgData name="Shibu" userId="6f9cabd8-4214-43da-a725-fbfa13722539" providerId="ADAL" clId="{63D4BDB5-5AE2-4953-8938-5BD2A3AD651B}" dt="2026-08-03T06:42:48.308" v="184" actId="21"/>
          <ac:picMkLst>
            <pc:docMk/>
            <pc:sldMk cId="2680272670" sldId="2147376119"/>
            <ac:picMk id="22" creationId="{C8FA81B8-6512-E376-DD53-7359672424C0}"/>
          </ac:picMkLst>
        </pc:picChg>
        <pc:cxnChg chg="del">
          <ac:chgData name="Shibu" userId="6f9cabd8-4214-43da-a725-fbfa13722539" providerId="ADAL" clId="{63D4BDB5-5AE2-4953-8938-5BD2A3AD651B}" dt="2026-08-03T06:42:48.308" v="184" actId="21"/>
          <ac:cxnSpMkLst>
            <pc:docMk/>
            <pc:sldMk cId="2680272670" sldId="2147376119"/>
            <ac:cxnSpMk id="26" creationId="{07E09FC2-5404-6A8A-5DCC-15E122C33A70}"/>
          </ac:cxnSpMkLst>
        </pc:cxnChg>
        <pc:cxnChg chg="del">
          <ac:chgData name="Shibu" userId="6f9cabd8-4214-43da-a725-fbfa13722539" providerId="ADAL" clId="{63D4BDB5-5AE2-4953-8938-5BD2A3AD651B}" dt="2026-08-03T06:42:48.308" v="184" actId="21"/>
          <ac:cxnSpMkLst>
            <pc:docMk/>
            <pc:sldMk cId="2680272670" sldId="2147376119"/>
            <ac:cxnSpMk id="27" creationId="{7529F01A-0536-33D3-2A6B-61F826E8D597}"/>
          </ac:cxnSpMkLst>
        </pc:cxnChg>
        <pc:cxnChg chg="del">
          <ac:chgData name="Shibu" userId="6f9cabd8-4214-43da-a725-fbfa13722539" providerId="ADAL" clId="{63D4BDB5-5AE2-4953-8938-5BD2A3AD651B}" dt="2026-08-03T06:42:48.308" v="184" actId="21"/>
          <ac:cxnSpMkLst>
            <pc:docMk/>
            <pc:sldMk cId="2680272670" sldId="2147376119"/>
            <ac:cxnSpMk id="28" creationId="{860B65E3-0451-F5C9-632B-6746C1E7D9BC}"/>
          </ac:cxnSpMkLst>
        </pc:cxnChg>
        <pc:cxnChg chg="del">
          <ac:chgData name="Shibu" userId="6f9cabd8-4214-43da-a725-fbfa13722539" providerId="ADAL" clId="{63D4BDB5-5AE2-4953-8938-5BD2A3AD651B}" dt="2026-08-03T06:42:48.308" v="184" actId="21"/>
          <ac:cxnSpMkLst>
            <pc:docMk/>
            <pc:sldMk cId="2680272670" sldId="2147376119"/>
            <ac:cxnSpMk id="35" creationId="{78273E2E-1174-0DCF-B87B-E0DDEE8517DF}"/>
          </ac:cxnSpMkLst>
        </pc:cxnChg>
      </pc:sldChg>
      <pc:sldChg chg="delSp del mod">
        <pc:chgData name="Shibu" userId="6f9cabd8-4214-43da-a725-fbfa13722539" providerId="ADAL" clId="{63D4BDB5-5AE2-4953-8938-5BD2A3AD651B}" dt="2026-08-03T06:43:53.344" v="200" actId="47"/>
        <pc:sldMkLst>
          <pc:docMk/>
          <pc:sldMk cId="2041937917" sldId="2147376120"/>
        </pc:sldMkLst>
        <pc:grpChg chg="del">
          <ac:chgData name="Shibu" userId="6f9cabd8-4214-43da-a725-fbfa13722539" providerId="ADAL" clId="{63D4BDB5-5AE2-4953-8938-5BD2A3AD651B}" dt="2026-08-03T06:43:50.500" v="198" actId="21"/>
          <ac:grpSpMkLst>
            <pc:docMk/>
            <pc:sldMk cId="2041937917" sldId="2147376120"/>
            <ac:grpSpMk id="8" creationId="{234303E4-28AB-00CC-DFEE-6A201232FD41}"/>
          </ac:grpSpMkLst>
        </pc:grpChg>
      </pc:sldChg>
      <pc:sldChg chg="del">
        <pc:chgData name="Shibu" userId="6f9cabd8-4214-43da-a725-fbfa13722539" providerId="ADAL" clId="{63D4BDB5-5AE2-4953-8938-5BD2A3AD651B}" dt="2026-08-03T06:46:28.947" v="232" actId="47"/>
        <pc:sldMkLst>
          <pc:docMk/>
          <pc:sldMk cId="1412297747" sldId="2147376122"/>
        </pc:sldMkLst>
      </pc:sldChg>
      <pc:sldChg chg="delSp add del mod">
        <pc:chgData name="Shibu" userId="6f9cabd8-4214-43da-a725-fbfa13722539" providerId="ADAL" clId="{63D4BDB5-5AE2-4953-8938-5BD2A3AD651B}" dt="2026-08-03T06:34:18.514" v="147" actId="47"/>
        <pc:sldMkLst>
          <pc:docMk/>
          <pc:sldMk cId="3468981580" sldId="2147376123"/>
        </pc:sldMkLst>
        <pc:spChg chg="del">
          <ac:chgData name="Shibu" userId="6f9cabd8-4214-43da-a725-fbfa13722539" providerId="ADAL" clId="{63D4BDB5-5AE2-4953-8938-5BD2A3AD651B}" dt="2026-08-03T06:34:00.036" v="143" actId="21"/>
          <ac:spMkLst>
            <pc:docMk/>
            <pc:sldMk cId="3468981580" sldId="2147376123"/>
            <ac:spMk id="6" creationId="{A15DD75D-9A5A-1086-0147-A5A0AED215F0}"/>
          </ac:spMkLst>
        </pc:spChg>
        <pc:spChg chg="del">
          <ac:chgData name="Shibu" userId="6f9cabd8-4214-43da-a725-fbfa13722539" providerId="ADAL" clId="{63D4BDB5-5AE2-4953-8938-5BD2A3AD651B}" dt="2026-08-03T06:34:00.036" v="143" actId="21"/>
          <ac:spMkLst>
            <pc:docMk/>
            <pc:sldMk cId="3468981580" sldId="2147376123"/>
            <ac:spMk id="7" creationId="{40C2ED57-7957-C92E-6A93-061805EC74C5}"/>
          </ac:spMkLst>
        </pc:spChg>
        <pc:spChg chg="del">
          <ac:chgData name="Shibu" userId="6f9cabd8-4214-43da-a725-fbfa13722539" providerId="ADAL" clId="{63D4BDB5-5AE2-4953-8938-5BD2A3AD651B}" dt="2026-08-03T06:34:00.036" v="143" actId="21"/>
          <ac:spMkLst>
            <pc:docMk/>
            <pc:sldMk cId="3468981580" sldId="2147376123"/>
            <ac:spMk id="44" creationId="{25AF1F2F-9101-2316-0D06-F83C1F3F0CD7}"/>
          </ac:spMkLst>
        </pc:spChg>
      </pc:sldChg>
      <pc:sldChg chg="addSp delSp modSp new add del mod chgLayout">
        <pc:chgData name="Shibu" userId="6f9cabd8-4214-43da-a725-fbfa13722539" providerId="ADAL" clId="{63D4BDB5-5AE2-4953-8938-5BD2A3AD651B}" dt="2026-08-03T06:30:54.482" v="123" actId="47"/>
        <pc:sldMkLst>
          <pc:docMk/>
          <pc:sldMk cId="2355965690" sldId="2147376124"/>
        </pc:sldMkLst>
        <pc:spChg chg="del">
          <ac:chgData name="Shibu" userId="6f9cabd8-4214-43da-a725-fbfa13722539" providerId="ADAL" clId="{63D4BDB5-5AE2-4953-8938-5BD2A3AD651B}" dt="2026-08-03T06:27:22.666" v="81" actId="931"/>
          <ac:spMkLst>
            <pc:docMk/>
            <pc:sldMk cId="2355965690" sldId="2147376124"/>
            <ac:spMk id="2" creationId="{CF29E908-C1EE-0BDD-2734-85A853875445}"/>
          </ac:spMkLst>
        </pc:spChg>
        <pc:spChg chg="del">
          <ac:chgData name="Shibu" userId="6f9cabd8-4214-43da-a725-fbfa13722539" providerId="ADAL" clId="{63D4BDB5-5AE2-4953-8938-5BD2A3AD651B}" dt="2026-08-03T06:28:47.318" v="92" actId="6264"/>
          <ac:spMkLst>
            <pc:docMk/>
            <pc:sldMk cId="2355965690" sldId="2147376124"/>
            <ac:spMk id="3" creationId="{8BA050F7-C0B7-4367-2637-F410C2B39025}"/>
          </ac:spMkLst>
        </pc:spChg>
        <pc:spChg chg="mod ord">
          <ac:chgData name="Shibu" userId="6f9cabd8-4214-43da-a725-fbfa13722539" providerId="ADAL" clId="{63D4BDB5-5AE2-4953-8938-5BD2A3AD651B}" dt="2026-08-03T06:29:29.690" v="107" actId="6264"/>
          <ac:spMkLst>
            <pc:docMk/>
            <pc:sldMk cId="2355965690" sldId="2147376124"/>
            <ac:spMk id="4" creationId="{AF519B55-2201-A238-8C98-963E32D8E36E}"/>
          </ac:spMkLst>
        </pc:spChg>
        <pc:spChg chg="del">
          <ac:chgData name="Shibu" userId="6f9cabd8-4214-43da-a725-fbfa13722539" providerId="ADAL" clId="{63D4BDB5-5AE2-4953-8938-5BD2A3AD651B}" dt="2026-08-03T06:28:47.318" v="92" actId="6264"/>
          <ac:spMkLst>
            <pc:docMk/>
            <pc:sldMk cId="2355965690" sldId="2147376124"/>
            <ac:spMk id="5" creationId="{B18D674F-1C02-2B4D-ABCD-B38992B84A73}"/>
          </ac:spMkLst>
        </pc:spChg>
        <pc:spChg chg="add">
          <ac:chgData name="Shibu" userId="6f9cabd8-4214-43da-a725-fbfa13722539" providerId="ADAL" clId="{63D4BDB5-5AE2-4953-8938-5BD2A3AD651B}" dt="2026-08-03T06:27:44.477" v="84" actId="22"/>
          <ac:spMkLst>
            <pc:docMk/>
            <pc:sldMk cId="2355965690" sldId="2147376124"/>
            <ac:spMk id="9" creationId="{BD4E63A0-CC00-9A7D-E390-69F708737F87}"/>
          </ac:spMkLst>
        </pc:spChg>
        <pc:spChg chg="add">
          <ac:chgData name="Shibu" userId="6f9cabd8-4214-43da-a725-fbfa13722539" providerId="ADAL" clId="{63D4BDB5-5AE2-4953-8938-5BD2A3AD651B}" dt="2026-08-03T06:27:44.477" v="84" actId="22"/>
          <ac:spMkLst>
            <pc:docMk/>
            <pc:sldMk cId="2355965690" sldId="2147376124"/>
            <ac:spMk id="11" creationId="{3BAEE027-61EC-4F17-2723-835AD75B99B6}"/>
          </ac:spMkLst>
        </pc:spChg>
        <pc:spChg chg="add del mod">
          <ac:chgData name="Shibu" userId="6f9cabd8-4214-43da-a725-fbfa13722539" providerId="ADAL" clId="{63D4BDB5-5AE2-4953-8938-5BD2A3AD651B}" dt="2026-08-03T06:28:47.318" v="92" actId="6264"/>
          <ac:spMkLst>
            <pc:docMk/>
            <pc:sldMk cId="2355965690" sldId="2147376124"/>
            <ac:spMk id="12" creationId="{0048C53C-49CE-FEEB-5CA0-A3DF519308B6}"/>
          </ac:spMkLst>
        </pc:spChg>
        <pc:spChg chg="add del mod">
          <ac:chgData name="Shibu" userId="6f9cabd8-4214-43da-a725-fbfa13722539" providerId="ADAL" clId="{63D4BDB5-5AE2-4953-8938-5BD2A3AD651B}" dt="2026-08-03T06:28:47.318" v="92" actId="6264"/>
          <ac:spMkLst>
            <pc:docMk/>
            <pc:sldMk cId="2355965690" sldId="2147376124"/>
            <ac:spMk id="13" creationId="{BF732226-C97F-08F4-9931-CB00C08D7BE9}"/>
          </ac:spMkLst>
        </pc:spChg>
        <pc:spChg chg="add del mod ord">
          <ac:chgData name="Shibu" userId="6f9cabd8-4214-43da-a725-fbfa13722539" providerId="ADAL" clId="{63D4BDB5-5AE2-4953-8938-5BD2A3AD651B}" dt="2026-08-03T06:28:48.053" v="93" actId="6264"/>
          <ac:spMkLst>
            <pc:docMk/>
            <pc:sldMk cId="2355965690" sldId="2147376124"/>
            <ac:spMk id="14" creationId="{1B41EAD2-E6C6-DC0A-A734-4411978DF421}"/>
          </ac:spMkLst>
        </pc:spChg>
        <pc:spChg chg="add del mod ord">
          <ac:chgData name="Shibu" userId="6f9cabd8-4214-43da-a725-fbfa13722539" providerId="ADAL" clId="{63D4BDB5-5AE2-4953-8938-5BD2A3AD651B}" dt="2026-08-03T06:28:48.053" v="93" actId="6264"/>
          <ac:spMkLst>
            <pc:docMk/>
            <pc:sldMk cId="2355965690" sldId="2147376124"/>
            <ac:spMk id="15" creationId="{1E396D21-03FF-B50C-022B-6952F2718ADB}"/>
          </ac:spMkLst>
        </pc:spChg>
        <pc:spChg chg="add del mod">
          <ac:chgData name="Shibu" userId="6f9cabd8-4214-43da-a725-fbfa13722539" providerId="ADAL" clId="{63D4BDB5-5AE2-4953-8938-5BD2A3AD651B}" dt="2026-08-03T06:28:48.053" v="93" actId="6264"/>
          <ac:spMkLst>
            <pc:docMk/>
            <pc:sldMk cId="2355965690" sldId="2147376124"/>
            <ac:spMk id="16" creationId="{F6C6CF6A-7E6C-0BB7-9898-6A500C02FFCC}"/>
          </ac:spMkLst>
        </pc:spChg>
        <pc:spChg chg="add del mod">
          <ac:chgData name="Shibu" userId="6f9cabd8-4214-43da-a725-fbfa13722539" providerId="ADAL" clId="{63D4BDB5-5AE2-4953-8938-5BD2A3AD651B}" dt="2026-08-03T06:28:48.053" v="93" actId="6264"/>
          <ac:spMkLst>
            <pc:docMk/>
            <pc:sldMk cId="2355965690" sldId="2147376124"/>
            <ac:spMk id="17" creationId="{8EC53CF7-EBF7-396D-0E2C-2F293BC3B733}"/>
          </ac:spMkLst>
        </pc:spChg>
        <pc:spChg chg="add del mod ord">
          <ac:chgData name="Shibu" userId="6f9cabd8-4214-43da-a725-fbfa13722539" providerId="ADAL" clId="{63D4BDB5-5AE2-4953-8938-5BD2A3AD651B}" dt="2026-08-03T06:29:29.690" v="107" actId="6264"/>
          <ac:spMkLst>
            <pc:docMk/>
            <pc:sldMk cId="2355965690" sldId="2147376124"/>
            <ac:spMk id="18" creationId="{54A4E822-085B-9339-EFA7-9D433CF6B7F5}"/>
          </ac:spMkLst>
        </pc:spChg>
        <pc:spChg chg="add mod ord">
          <ac:chgData name="Shibu" userId="6f9cabd8-4214-43da-a725-fbfa13722539" providerId="ADAL" clId="{63D4BDB5-5AE2-4953-8938-5BD2A3AD651B}" dt="2026-08-03T06:29:29.690" v="107" actId="6264"/>
          <ac:spMkLst>
            <pc:docMk/>
            <pc:sldMk cId="2355965690" sldId="2147376124"/>
            <ac:spMk id="19" creationId="{2E97305B-3512-68E8-4D43-B2103D65335F}"/>
          </ac:spMkLst>
        </pc:spChg>
        <pc:spChg chg="add del mod">
          <ac:chgData name="Shibu" userId="6f9cabd8-4214-43da-a725-fbfa13722539" providerId="ADAL" clId="{63D4BDB5-5AE2-4953-8938-5BD2A3AD651B}" dt="2026-08-03T06:29:29.690" v="107" actId="6264"/>
          <ac:spMkLst>
            <pc:docMk/>
            <pc:sldMk cId="2355965690" sldId="2147376124"/>
            <ac:spMk id="20" creationId="{6B38A16A-B7CF-F6C2-9ADC-D6A60C9846C6}"/>
          </ac:spMkLst>
        </pc:spChg>
        <pc:spChg chg="add del mod">
          <ac:chgData name="Shibu" userId="6f9cabd8-4214-43da-a725-fbfa13722539" providerId="ADAL" clId="{63D4BDB5-5AE2-4953-8938-5BD2A3AD651B}" dt="2026-08-03T06:29:29.690" v="107" actId="6264"/>
          <ac:spMkLst>
            <pc:docMk/>
            <pc:sldMk cId="2355965690" sldId="2147376124"/>
            <ac:spMk id="21" creationId="{BDECCB3E-3175-234C-9DA8-FC71631B7C34}"/>
          </ac:spMkLst>
        </pc:spChg>
        <pc:spChg chg="add del mod">
          <ac:chgData name="Shibu" userId="6f9cabd8-4214-43da-a725-fbfa13722539" providerId="ADAL" clId="{63D4BDB5-5AE2-4953-8938-5BD2A3AD651B}" dt="2026-08-03T06:29:29.690" v="107" actId="6264"/>
          <ac:spMkLst>
            <pc:docMk/>
            <pc:sldMk cId="2355965690" sldId="2147376124"/>
            <ac:spMk id="22" creationId="{50558A0A-6B09-9309-97BD-894116C361A9}"/>
          </ac:spMkLst>
        </pc:spChg>
        <pc:spChg chg="add mod ord">
          <ac:chgData name="Shibu" userId="6f9cabd8-4214-43da-a725-fbfa13722539" providerId="ADAL" clId="{63D4BDB5-5AE2-4953-8938-5BD2A3AD651B}" dt="2026-08-03T06:29:29.690" v="107" actId="6264"/>
          <ac:spMkLst>
            <pc:docMk/>
            <pc:sldMk cId="2355965690" sldId="2147376124"/>
            <ac:spMk id="23" creationId="{5DDC45DD-36C2-2655-4D2E-463BF9CC4E98}"/>
          </ac:spMkLst>
        </pc:spChg>
        <pc:picChg chg="add mod ord">
          <ac:chgData name="Shibu" userId="6f9cabd8-4214-43da-a725-fbfa13722539" providerId="ADAL" clId="{63D4BDB5-5AE2-4953-8938-5BD2A3AD651B}" dt="2026-08-03T06:29:38.040" v="108" actId="167"/>
          <ac:picMkLst>
            <pc:docMk/>
            <pc:sldMk cId="2355965690" sldId="2147376124"/>
            <ac:picMk id="7" creationId="{32EB90C6-AAE5-249D-853E-5E239619A7B9}"/>
          </ac:picMkLst>
        </pc:picChg>
      </pc:sldChg>
      <pc:sldChg chg="addSp delSp modSp add mod chgLayout">
        <pc:chgData name="Shibu" userId="6f9cabd8-4214-43da-a725-fbfa13722539" providerId="ADAL" clId="{63D4BDB5-5AE2-4953-8938-5BD2A3AD651B}" dt="2026-08-03T06:30:58.014" v="125" actId="478"/>
        <pc:sldMkLst>
          <pc:docMk/>
          <pc:sldMk cId="1123566970" sldId="2147376125"/>
        </pc:sldMkLst>
        <pc:spChg chg="add del mod">
          <ac:chgData name="Shibu" userId="6f9cabd8-4214-43da-a725-fbfa13722539" providerId="ADAL" clId="{63D4BDB5-5AE2-4953-8938-5BD2A3AD651B}" dt="2026-08-03T06:29:56.566" v="114" actId="6264"/>
          <ac:spMkLst>
            <pc:docMk/>
            <pc:sldMk cId="1123566970" sldId="2147376125"/>
            <ac:spMk id="2" creationId="{70015C08-8720-C0F2-79E5-697D1AB257C8}"/>
          </ac:spMkLst>
        </pc:spChg>
        <pc:spChg chg="del mod">
          <ac:chgData name="Shibu" userId="6f9cabd8-4214-43da-a725-fbfa13722539" providerId="ADAL" clId="{63D4BDB5-5AE2-4953-8938-5BD2A3AD651B}" dt="2026-08-03T06:30:58.014" v="125" actId="478"/>
          <ac:spMkLst>
            <pc:docMk/>
            <pc:sldMk cId="1123566970" sldId="2147376125"/>
            <ac:spMk id="8" creationId="{8D68EBCF-BAE7-0AEF-052C-C17C05946EF0}"/>
          </ac:spMkLst>
        </pc:spChg>
        <pc:spChg chg="del mod">
          <ac:chgData name="Shibu" userId="6f9cabd8-4214-43da-a725-fbfa13722539" providerId="ADAL" clId="{63D4BDB5-5AE2-4953-8938-5BD2A3AD651B}" dt="2026-08-03T06:30:58.014" v="125" actId="478"/>
          <ac:spMkLst>
            <pc:docMk/>
            <pc:sldMk cId="1123566970" sldId="2147376125"/>
            <ac:spMk id="10" creationId="{B5149A02-AF89-D3FB-CA01-3A014B80E8FE}"/>
          </ac:spMkLst>
        </pc:spChg>
        <pc:spChg chg="add del mod ord">
          <ac:chgData name="Shibu" userId="6f9cabd8-4214-43da-a725-fbfa13722539" providerId="ADAL" clId="{63D4BDB5-5AE2-4953-8938-5BD2A3AD651B}" dt="2026-08-03T06:30:32.124" v="117" actId="6264"/>
          <ac:spMkLst>
            <pc:docMk/>
            <pc:sldMk cId="1123566970" sldId="2147376125"/>
            <ac:spMk id="11" creationId="{21831800-7E56-9AFF-E57C-72E832799194}"/>
          </ac:spMkLst>
        </pc:spChg>
        <pc:spChg chg="add del mod ord">
          <ac:chgData name="Shibu" userId="6f9cabd8-4214-43da-a725-fbfa13722539" providerId="ADAL" clId="{63D4BDB5-5AE2-4953-8938-5BD2A3AD651B}" dt="2026-08-03T06:30:32.124" v="117" actId="6264"/>
          <ac:spMkLst>
            <pc:docMk/>
            <pc:sldMk cId="1123566970" sldId="2147376125"/>
            <ac:spMk id="12" creationId="{DBD02990-E9BC-C965-1AE7-E029A92E21A4}"/>
          </ac:spMkLst>
        </pc:spChg>
        <pc:spChg chg="add del mod">
          <ac:chgData name="Shibu" userId="6f9cabd8-4214-43da-a725-fbfa13722539" providerId="ADAL" clId="{63D4BDB5-5AE2-4953-8938-5BD2A3AD651B}" dt="2026-08-03T06:30:32.124" v="117" actId="6264"/>
          <ac:spMkLst>
            <pc:docMk/>
            <pc:sldMk cId="1123566970" sldId="2147376125"/>
            <ac:spMk id="13" creationId="{36CD8330-4045-21DD-D498-DEA12777B323}"/>
          </ac:spMkLst>
        </pc:spChg>
        <pc:spChg chg="del">
          <ac:chgData name="Shibu" userId="6f9cabd8-4214-43da-a725-fbfa13722539" providerId="ADAL" clId="{63D4BDB5-5AE2-4953-8938-5BD2A3AD651B}" dt="2026-08-03T06:29:56.566" v="114" actId="6264"/>
          <ac:spMkLst>
            <pc:docMk/>
            <pc:sldMk cId="1123566970" sldId="2147376125"/>
            <ac:spMk id="14" creationId="{5C2A09B5-6473-423B-6B8E-CE6D6C332E76}"/>
          </ac:spMkLst>
        </pc:spChg>
        <pc:spChg chg="mod ord">
          <ac:chgData name="Shibu" userId="6f9cabd8-4214-43da-a725-fbfa13722539" providerId="ADAL" clId="{63D4BDB5-5AE2-4953-8938-5BD2A3AD651B}" dt="2026-08-03T06:30:32.124" v="117" actId="6264"/>
          <ac:spMkLst>
            <pc:docMk/>
            <pc:sldMk cId="1123566970" sldId="2147376125"/>
            <ac:spMk id="15" creationId="{10AE99E6-F21F-FB63-92A7-6FB51B42417B}"/>
          </ac:spMkLst>
        </pc:spChg>
        <pc:spChg chg="del">
          <ac:chgData name="Shibu" userId="6f9cabd8-4214-43da-a725-fbfa13722539" providerId="ADAL" clId="{63D4BDB5-5AE2-4953-8938-5BD2A3AD651B}" dt="2026-08-03T06:29:56.566" v="114" actId="6264"/>
          <ac:spMkLst>
            <pc:docMk/>
            <pc:sldMk cId="1123566970" sldId="2147376125"/>
            <ac:spMk id="16" creationId="{72CD7243-AC6D-5134-D38C-FE179FDB5C18}"/>
          </ac:spMkLst>
        </pc:spChg>
        <pc:spChg chg="add mod ord">
          <ac:chgData name="Shibu" userId="6f9cabd8-4214-43da-a725-fbfa13722539" providerId="ADAL" clId="{63D4BDB5-5AE2-4953-8938-5BD2A3AD651B}" dt="2026-08-03T06:30:52.624" v="122"/>
          <ac:spMkLst>
            <pc:docMk/>
            <pc:sldMk cId="1123566970" sldId="2147376125"/>
            <ac:spMk id="17" creationId="{5709D5EA-04B9-F06E-B1B8-AEE0889BF994}"/>
          </ac:spMkLst>
        </pc:spChg>
        <pc:spChg chg="add mod ord">
          <ac:chgData name="Shibu" userId="6f9cabd8-4214-43da-a725-fbfa13722539" providerId="ADAL" clId="{63D4BDB5-5AE2-4953-8938-5BD2A3AD651B}" dt="2026-08-03T06:30:34.470" v="118"/>
          <ac:spMkLst>
            <pc:docMk/>
            <pc:sldMk cId="1123566970" sldId="2147376125"/>
            <ac:spMk id="18" creationId="{0B2C1E1B-2B8C-AE60-C9E1-9F2EFA6B9007}"/>
          </ac:spMkLst>
        </pc:spChg>
      </pc:sldChg>
      <pc:sldChg chg="addSp modSp new mod">
        <pc:chgData name="Shibu" userId="6f9cabd8-4214-43da-a725-fbfa13722539" providerId="ADAL" clId="{63D4BDB5-5AE2-4953-8938-5BD2A3AD651B}" dt="2026-08-03T06:34:01.063" v="144" actId="22"/>
        <pc:sldMkLst>
          <pc:docMk/>
          <pc:sldMk cId="2965917101" sldId="2147376126"/>
        </pc:sldMkLst>
        <pc:spChg chg="mod">
          <ac:chgData name="Shibu" userId="6f9cabd8-4214-43da-a725-fbfa13722539" providerId="ADAL" clId="{63D4BDB5-5AE2-4953-8938-5BD2A3AD651B}" dt="2026-08-03T06:33:56.483" v="142"/>
          <ac:spMkLst>
            <pc:docMk/>
            <pc:sldMk cId="2965917101" sldId="2147376126"/>
            <ac:spMk id="2" creationId="{5CD4BAB9-8EBF-7804-A3A5-A46370247D21}"/>
          </ac:spMkLst>
        </pc:spChg>
        <pc:spChg chg="add">
          <ac:chgData name="Shibu" userId="6f9cabd8-4214-43da-a725-fbfa13722539" providerId="ADAL" clId="{63D4BDB5-5AE2-4953-8938-5BD2A3AD651B}" dt="2026-08-03T06:34:01.063" v="144" actId="22"/>
          <ac:spMkLst>
            <pc:docMk/>
            <pc:sldMk cId="2965917101" sldId="2147376126"/>
            <ac:spMk id="4" creationId="{76744BBE-9A81-CD8F-8BDE-7488AACC50EE}"/>
          </ac:spMkLst>
        </pc:spChg>
        <pc:spChg chg="add">
          <ac:chgData name="Shibu" userId="6f9cabd8-4214-43da-a725-fbfa13722539" providerId="ADAL" clId="{63D4BDB5-5AE2-4953-8938-5BD2A3AD651B}" dt="2026-08-03T06:34:01.063" v="144" actId="22"/>
          <ac:spMkLst>
            <pc:docMk/>
            <pc:sldMk cId="2965917101" sldId="2147376126"/>
            <ac:spMk id="6" creationId="{84F3F8B1-AC3E-F114-96C0-16574C06C82C}"/>
          </ac:spMkLst>
        </pc:spChg>
        <pc:spChg chg="add">
          <ac:chgData name="Shibu" userId="6f9cabd8-4214-43da-a725-fbfa13722539" providerId="ADAL" clId="{63D4BDB5-5AE2-4953-8938-5BD2A3AD651B}" dt="2026-08-03T06:34:01.063" v="144" actId="22"/>
          <ac:spMkLst>
            <pc:docMk/>
            <pc:sldMk cId="2965917101" sldId="2147376126"/>
            <ac:spMk id="8" creationId="{817CAD98-673A-D49C-EE63-C287D8FA1ABD}"/>
          </ac:spMkLst>
        </pc:spChg>
      </pc:sldChg>
      <pc:sldChg chg="addSp delSp modSp new mod modClrScheme chgLayout">
        <pc:chgData name="Shibu" userId="6f9cabd8-4214-43da-a725-fbfa13722539" providerId="ADAL" clId="{63D4BDB5-5AE2-4953-8938-5BD2A3AD651B}" dt="2026-08-03T06:42:49.713" v="185"/>
        <pc:sldMkLst>
          <pc:docMk/>
          <pc:sldMk cId="2178491728" sldId="2147376127"/>
        </pc:sldMkLst>
        <pc:spChg chg="del mod ord">
          <ac:chgData name="Shibu" userId="6f9cabd8-4214-43da-a725-fbfa13722539" providerId="ADAL" clId="{63D4BDB5-5AE2-4953-8938-5BD2A3AD651B}" dt="2026-08-03T06:37:16.220" v="181" actId="700"/>
          <ac:spMkLst>
            <pc:docMk/>
            <pc:sldMk cId="2178491728" sldId="2147376127"/>
            <ac:spMk id="2" creationId="{BF987C1E-6F66-2B82-7751-5FF8CE49AA83}"/>
          </ac:spMkLst>
        </pc:spChg>
        <pc:spChg chg="add mod ord">
          <ac:chgData name="Shibu" userId="6f9cabd8-4214-43da-a725-fbfa13722539" providerId="ADAL" clId="{63D4BDB5-5AE2-4953-8938-5BD2A3AD651B}" dt="2026-08-03T06:37:20.841" v="182"/>
          <ac:spMkLst>
            <pc:docMk/>
            <pc:sldMk cId="2178491728" sldId="2147376127"/>
            <ac:spMk id="3" creationId="{4EB9EEF6-3FE1-49EA-F93E-E2F6D4EB8567}"/>
          </ac:spMkLst>
        </pc:spChg>
        <pc:spChg chg="add mod ord">
          <ac:chgData name="Shibu" userId="6f9cabd8-4214-43da-a725-fbfa13722539" providerId="ADAL" clId="{63D4BDB5-5AE2-4953-8938-5BD2A3AD651B}" dt="2026-08-03T06:37:25.087" v="183"/>
          <ac:spMkLst>
            <pc:docMk/>
            <pc:sldMk cId="2178491728" sldId="2147376127"/>
            <ac:spMk id="4" creationId="{FEA3160A-0392-53C5-ABDA-873006852D6E}"/>
          </ac:spMkLst>
        </pc:spChg>
        <pc:spChg chg="add mod">
          <ac:chgData name="Shibu" userId="6f9cabd8-4214-43da-a725-fbfa13722539" providerId="ADAL" clId="{63D4BDB5-5AE2-4953-8938-5BD2A3AD651B}" dt="2026-08-03T06:42:49.713" v="185"/>
          <ac:spMkLst>
            <pc:docMk/>
            <pc:sldMk cId="2178491728" sldId="2147376127"/>
            <ac:spMk id="10" creationId="{94459070-30B6-F6CF-5297-24E9B306D4EE}"/>
          </ac:spMkLst>
        </pc:spChg>
        <pc:spChg chg="add mod">
          <ac:chgData name="Shibu" userId="6f9cabd8-4214-43da-a725-fbfa13722539" providerId="ADAL" clId="{63D4BDB5-5AE2-4953-8938-5BD2A3AD651B}" dt="2026-08-03T06:42:49.713" v="185"/>
          <ac:spMkLst>
            <pc:docMk/>
            <pc:sldMk cId="2178491728" sldId="2147376127"/>
            <ac:spMk id="31" creationId="{B8D4DF65-BA38-C987-A3AD-13DC7999B73D}"/>
          </ac:spMkLst>
        </pc:spChg>
        <pc:picChg chg="add mod">
          <ac:chgData name="Shibu" userId="6f9cabd8-4214-43da-a725-fbfa13722539" providerId="ADAL" clId="{63D4BDB5-5AE2-4953-8938-5BD2A3AD651B}" dt="2026-08-03T06:42:49.713" v="185"/>
          <ac:picMkLst>
            <pc:docMk/>
            <pc:sldMk cId="2178491728" sldId="2147376127"/>
            <ac:picMk id="8" creationId="{4FD8D2AA-5989-ED4D-0058-02DBA42A183A}"/>
          </ac:picMkLst>
        </pc:picChg>
        <pc:picChg chg="add mod">
          <ac:chgData name="Shibu" userId="6f9cabd8-4214-43da-a725-fbfa13722539" providerId="ADAL" clId="{63D4BDB5-5AE2-4953-8938-5BD2A3AD651B}" dt="2026-08-03T06:42:49.713" v="185"/>
          <ac:picMkLst>
            <pc:docMk/>
            <pc:sldMk cId="2178491728" sldId="2147376127"/>
            <ac:picMk id="13" creationId="{A5DC9F1E-4EEE-6AA2-B420-E5E02EEC2741}"/>
          </ac:picMkLst>
        </pc:picChg>
        <pc:picChg chg="add mod">
          <ac:chgData name="Shibu" userId="6f9cabd8-4214-43da-a725-fbfa13722539" providerId="ADAL" clId="{63D4BDB5-5AE2-4953-8938-5BD2A3AD651B}" dt="2026-08-03T06:42:49.713" v="185"/>
          <ac:picMkLst>
            <pc:docMk/>
            <pc:sldMk cId="2178491728" sldId="2147376127"/>
            <ac:picMk id="17" creationId="{4D095C82-6825-707A-5FFB-B169416B6E7A}"/>
          </ac:picMkLst>
        </pc:picChg>
        <pc:picChg chg="add mod">
          <ac:chgData name="Shibu" userId="6f9cabd8-4214-43da-a725-fbfa13722539" providerId="ADAL" clId="{63D4BDB5-5AE2-4953-8938-5BD2A3AD651B}" dt="2026-08-03T06:42:49.713" v="185"/>
          <ac:picMkLst>
            <pc:docMk/>
            <pc:sldMk cId="2178491728" sldId="2147376127"/>
            <ac:picMk id="22" creationId="{C8FA81B8-6512-E376-DD53-7359672424C0}"/>
          </ac:picMkLst>
        </pc:picChg>
        <pc:cxnChg chg="add mod">
          <ac:chgData name="Shibu" userId="6f9cabd8-4214-43da-a725-fbfa13722539" providerId="ADAL" clId="{63D4BDB5-5AE2-4953-8938-5BD2A3AD651B}" dt="2026-08-03T06:42:49.713" v="185"/>
          <ac:cxnSpMkLst>
            <pc:docMk/>
            <pc:sldMk cId="2178491728" sldId="2147376127"/>
            <ac:cxnSpMk id="26" creationId="{07E09FC2-5404-6A8A-5DCC-15E122C33A70}"/>
          </ac:cxnSpMkLst>
        </pc:cxnChg>
        <pc:cxnChg chg="add mod">
          <ac:chgData name="Shibu" userId="6f9cabd8-4214-43da-a725-fbfa13722539" providerId="ADAL" clId="{63D4BDB5-5AE2-4953-8938-5BD2A3AD651B}" dt="2026-08-03T06:42:49.713" v="185"/>
          <ac:cxnSpMkLst>
            <pc:docMk/>
            <pc:sldMk cId="2178491728" sldId="2147376127"/>
            <ac:cxnSpMk id="27" creationId="{7529F01A-0536-33D3-2A6B-61F826E8D597}"/>
          </ac:cxnSpMkLst>
        </pc:cxnChg>
        <pc:cxnChg chg="add mod">
          <ac:chgData name="Shibu" userId="6f9cabd8-4214-43da-a725-fbfa13722539" providerId="ADAL" clId="{63D4BDB5-5AE2-4953-8938-5BD2A3AD651B}" dt="2026-08-03T06:42:49.713" v="185"/>
          <ac:cxnSpMkLst>
            <pc:docMk/>
            <pc:sldMk cId="2178491728" sldId="2147376127"/>
            <ac:cxnSpMk id="28" creationId="{860B65E3-0451-F5C9-632B-6746C1E7D9BC}"/>
          </ac:cxnSpMkLst>
        </pc:cxnChg>
        <pc:cxnChg chg="add mod">
          <ac:chgData name="Shibu" userId="6f9cabd8-4214-43da-a725-fbfa13722539" providerId="ADAL" clId="{63D4BDB5-5AE2-4953-8938-5BD2A3AD651B}" dt="2026-08-03T06:42:49.713" v="185"/>
          <ac:cxnSpMkLst>
            <pc:docMk/>
            <pc:sldMk cId="2178491728" sldId="2147376127"/>
            <ac:cxnSpMk id="35" creationId="{78273E2E-1174-0DCF-B87B-E0DDEE8517DF}"/>
          </ac:cxnSpMkLst>
        </pc:cxnChg>
      </pc:sldChg>
      <pc:sldChg chg="addSp delSp modSp new mod modClrScheme chgLayout">
        <pc:chgData name="Shibu" userId="6f9cabd8-4214-43da-a725-fbfa13722539" providerId="ADAL" clId="{63D4BDB5-5AE2-4953-8938-5BD2A3AD651B}" dt="2026-08-03T06:43:51.776" v="199"/>
        <pc:sldMkLst>
          <pc:docMk/>
          <pc:sldMk cId="2465244537" sldId="2147376128"/>
        </pc:sldMkLst>
        <pc:spChg chg="del mod ord">
          <ac:chgData name="Shibu" userId="6f9cabd8-4214-43da-a725-fbfa13722539" providerId="ADAL" clId="{63D4BDB5-5AE2-4953-8938-5BD2A3AD651B}" dt="2026-08-03T06:43:37.968" v="195" actId="700"/>
          <ac:spMkLst>
            <pc:docMk/>
            <pc:sldMk cId="2465244537" sldId="2147376128"/>
            <ac:spMk id="2" creationId="{1B41F80A-E468-D208-734A-F7BCD88AFB58}"/>
          </ac:spMkLst>
        </pc:spChg>
        <pc:spChg chg="add mod ord">
          <ac:chgData name="Shibu" userId="6f9cabd8-4214-43da-a725-fbfa13722539" providerId="ADAL" clId="{63D4BDB5-5AE2-4953-8938-5BD2A3AD651B}" dt="2026-08-03T06:43:42.742" v="196"/>
          <ac:spMkLst>
            <pc:docMk/>
            <pc:sldMk cId="2465244537" sldId="2147376128"/>
            <ac:spMk id="3" creationId="{7962817D-A296-E695-83D7-3E92FFD6B4B9}"/>
          </ac:spMkLst>
        </pc:spChg>
        <pc:spChg chg="add mod ord">
          <ac:chgData name="Shibu" userId="6f9cabd8-4214-43da-a725-fbfa13722539" providerId="ADAL" clId="{63D4BDB5-5AE2-4953-8938-5BD2A3AD651B}" dt="2026-08-03T06:43:47.253" v="197"/>
          <ac:spMkLst>
            <pc:docMk/>
            <pc:sldMk cId="2465244537" sldId="2147376128"/>
            <ac:spMk id="4" creationId="{B6935AF1-5610-4737-B4CA-8E2CC01B9424}"/>
          </ac:spMkLst>
        </pc:spChg>
        <pc:spChg chg="mod">
          <ac:chgData name="Shibu" userId="6f9cabd8-4214-43da-a725-fbfa13722539" providerId="ADAL" clId="{63D4BDB5-5AE2-4953-8938-5BD2A3AD651B}" dt="2026-08-03T06:43:51.776" v="199"/>
          <ac:spMkLst>
            <pc:docMk/>
            <pc:sldMk cId="2465244537" sldId="2147376128"/>
            <ac:spMk id="7" creationId="{09F13A55-EA20-5464-BACF-74FEB3B21612}"/>
          </ac:spMkLst>
        </pc:spChg>
        <pc:spChg chg="mod">
          <ac:chgData name="Shibu" userId="6f9cabd8-4214-43da-a725-fbfa13722539" providerId="ADAL" clId="{63D4BDB5-5AE2-4953-8938-5BD2A3AD651B}" dt="2026-08-03T06:43:51.776" v="199"/>
          <ac:spMkLst>
            <pc:docMk/>
            <pc:sldMk cId="2465244537" sldId="2147376128"/>
            <ac:spMk id="10" creationId="{7D7B8265-A7D4-8B23-B8D9-BE1384FF0AD3}"/>
          </ac:spMkLst>
        </pc:spChg>
        <pc:spChg chg="mod">
          <ac:chgData name="Shibu" userId="6f9cabd8-4214-43da-a725-fbfa13722539" providerId="ADAL" clId="{63D4BDB5-5AE2-4953-8938-5BD2A3AD651B}" dt="2026-08-03T06:43:51.776" v="199"/>
          <ac:spMkLst>
            <pc:docMk/>
            <pc:sldMk cId="2465244537" sldId="2147376128"/>
            <ac:spMk id="11" creationId="{5F02F40C-7DD4-16ED-E217-E9B3DF3FEA01}"/>
          </ac:spMkLst>
        </pc:spChg>
        <pc:spChg chg="mod">
          <ac:chgData name="Shibu" userId="6f9cabd8-4214-43da-a725-fbfa13722539" providerId="ADAL" clId="{63D4BDB5-5AE2-4953-8938-5BD2A3AD651B}" dt="2026-08-03T06:43:51.776" v="199"/>
          <ac:spMkLst>
            <pc:docMk/>
            <pc:sldMk cId="2465244537" sldId="2147376128"/>
            <ac:spMk id="12" creationId="{7821FB71-ABB6-CA59-8CC5-812BD2FB8C05}"/>
          </ac:spMkLst>
        </pc:spChg>
        <pc:spChg chg="mod">
          <ac:chgData name="Shibu" userId="6f9cabd8-4214-43da-a725-fbfa13722539" providerId="ADAL" clId="{63D4BDB5-5AE2-4953-8938-5BD2A3AD651B}" dt="2026-08-03T06:43:51.776" v="199"/>
          <ac:spMkLst>
            <pc:docMk/>
            <pc:sldMk cId="2465244537" sldId="2147376128"/>
            <ac:spMk id="13" creationId="{5CFC6F3A-3887-B629-A510-1E245669BF6C}"/>
          </ac:spMkLst>
        </pc:spChg>
        <pc:spChg chg="mod">
          <ac:chgData name="Shibu" userId="6f9cabd8-4214-43da-a725-fbfa13722539" providerId="ADAL" clId="{63D4BDB5-5AE2-4953-8938-5BD2A3AD651B}" dt="2026-08-03T06:43:51.776" v="199"/>
          <ac:spMkLst>
            <pc:docMk/>
            <pc:sldMk cId="2465244537" sldId="2147376128"/>
            <ac:spMk id="32" creationId="{F58A6844-F799-40D1-F85C-E83581261710}"/>
          </ac:spMkLst>
        </pc:spChg>
        <pc:grpChg chg="mod">
          <ac:chgData name="Shibu" userId="6f9cabd8-4214-43da-a725-fbfa13722539" providerId="ADAL" clId="{63D4BDB5-5AE2-4953-8938-5BD2A3AD651B}" dt="2026-08-03T06:43:51.776" v="199"/>
          <ac:grpSpMkLst>
            <pc:docMk/>
            <pc:sldMk cId="2465244537" sldId="2147376128"/>
            <ac:grpSpMk id="5" creationId="{29618E9F-979F-8C1E-6E72-91AE0AA0BEB8}"/>
          </ac:grpSpMkLst>
        </pc:grpChg>
        <pc:grpChg chg="mod">
          <ac:chgData name="Shibu" userId="6f9cabd8-4214-43da-a725-fbfa13722539" providerId="ADAL" clId="{63D4BDB5-5AE2-4953-8938-5BD2A3AD651B}" dt="2026-08-03T06:43:51.776" v="199"/>
          <ac:grpSpMkLst>
            <pc:docMk/>
            <pc:sldMk cId="2465244537" sldId="2147376128"/>
            <ac:grpSpMk id="6" creationId="{DB9B7B2D-C71F-DC37-BE22-1DFB43B3C719}"/>
          </ac:grpSpMkLst>
        </pc:grpChg>
        <pc:grpChg chg="add mod">
          <ac:chgData name="Shibu" userId="6f9cabd8-4214-43da-a725-fbfa13722539" providerId="ADAL" clId="{63D4BDB5-5AE2-4953-8938-5BD2A3AD651B}" dt="2026-08-03T06:43:51.776" v="199"/>
          <ac:grpSpMkLst>
            <pc:docMk/>
            <pc:sldMk cId="2465244537" sldId="2147376128"/>
            <ac:grpSpMk id="8" creationId="{234303E4-28AB-00CC-DFEE-6A201232FD41}"/>
          </ac:grpSpMkLst>
        </pc:grpChg>
        <pc:grpChg chg="mod">
          <ac:chgData name="Shibu" userId="6f9cabd8-4214-43da-a725-fbfa13722539" providerId="ADAL" clId="{63D4BDB5-5AE2-4953-8938-5BD2A3AD651B}" dt="2026-08-03T06:43:51.776" v="199"/>
          <ac:grpSpMkLst>
            <pc:docMk/>
            <pc:sldMk cId="2465244537" sldId="2147376128"/>
            <ac:grpSpMk id="9" creationId="{58767DD4-46C7-A19B-797F-78F9ED0E2BD1}"/>
          </ac:grpSpMkLst>
        </pc:grpChg>
      </pc:sldChg>
      <pc:sldChg chg="addSp delSp modSp new mod modClrScheme chgLayout">
        <pc:chgData name="Shibu" userId="6f9cabd8-4214-43da-a725-fbfa13722539" providerId="ADAL" clId="{63D4BDB5-5AE2-4953-8938-5BD2A3AD651B}" dt="2026-08-03T08:41:33.080" v="237" actId="22"/>
        <pc:sldMkLst>
          <pc:docMk/>
          <pc:sldMk cId="3994391121" sldId="2147376129"/>
        </pc:sldMkLst>
        <pc:spChg chg="del mod ord">
          <ac:chgData name="Shibu" userId="6f9cabd8-4214-43da-a725-fbfa13722539" providerId="ADAL" clId="{63D4BDB5-5AE2-4953-8938-5BD2A3AD651B}" dt="2026-08-03T06:45:41.832" v="225" actId="700"/>
          <ac:spMkLst>
            <pc:docMk/>
            <pc:sldMk cId="3994391121" sldId="2147376129"/>
            <ac:spMk id="2" creationId="{0DD8DF4B-1C45-A628-F526-DA5B060BA776}"/>
          </ac:spMkLst>
        </pc:spChg>
        <pc:spChg chg="del mod ord">
          <ac:chgData name="Shibu" userId="6f9cabd8-4214-43da-a725-fbfa13722539" providerId="ADAL" clId="{63D4BDB5-5AE2-4953-8938-5BD2A3AD651B}" dt="2026-08-03T06:45:41.832" v="225" actId="700"/>
          <ac:spMkLst>
            <pc:docMk/>
            <pc:sldMk cId="3994391121" sldId="2147376129"/>
            <ac:spMk id="3" creationId="{1E6C94AE-32CD-997A-6EC1-C98CAABD1022}"/>
          </ac:spMkLst>
        </pc:spChg>
        <pc:spChg chg="add mod ord">
          <ac:chgData name="Shibu" userId="6f9cabd8-4214-43da-a725-fbfa13722539" providerId="ADAL" clId="{63D4BDB5-5AE2-4953-8938-5BD2A3AD651B}" dt="2026-08-03T06:46:19.964" v="230" actId="14100"/>
          <ac:spMkLst>
            <pc:docMk/>
            <pc:sldMk cId="3994391121" sldId="2147376129"/>
            <ac:spMk id="4" creationId="{F8F96072-74DD-3592-3998-D4BFC9CD3CAC}"/>
          </ac:spMkLst>
        </pc:spChg>
        <pc:spChg chg="add mod ord">
          <ac:chgData name="Shibu" userId="6f9cabd8-4214-43da-a725-fbfa13722539" providerId="ADAL" clId="{63D4BDB5-5AE2-4953-8938-5BD2A3AD651B}" dt="2026-08-03T06:46:25.415" v="231"/>
          <ac:spMkLst>
            <pc:docMk/>
            <pc:sldMk cId="3994391121" sldId="2147376129"/>
            <ac:spMk id="5" creationId="{0AEC8F69-9005-2AB7-96F2-BB9F97DD0D05}"/>
          </ac:spMkLst>
        </pc:spChg>
        <pc:spChg chg="add">
          <ac:chgData name="Shibu" userId="6f9cabd8-4214-43da-a725-fbfa13722539" providerId="ADAL" clId="{63D4BDB5-5AE2-4953-8938-5BD2A3AD651B}" dt="2026-08-03T06:45:43.166" v="226" actId="22"/>
          <ac:spMkLst>
            <pc:docMk/>
            <pc:sldMk cId="3994391121" sldId="2147376129"/>
            <ac:spMk id="7" creationId="{28C09927-A78B-8A71-3B12-63ADFFCFF753}"/>
          </ac:spMkLst>
        </pc:spChg>
        <pc:picChg chg="add">
          <ac:chgData name="Shibu" userId="6f9cabd8-4214-43da-a725-fbfa13722539" providerId="ADAL" clId="{63D4BDB5-5AE2-4953-8938-5BD2A3AD651B}" dt="2026-08-03T08:41:33.080" v="237" actId="22"/>
          <ac:picMkLst>
            <pc:docMk/>
            <pc:sldMk cId="3994391121" sldId="2147376129"/>
            <ac:picMk id="3" creationId="{6187D753-6C9F-A209-42A8-488D834E05C9}"/>
          </ac:picMkLst>
        </pc:picChg>
      </pc:sldChg>
      <pc:sldMasterChg chg="mod addSldLayout modSldLayout sldLayoutOrd">
        <pc:chgData name="Shibu" userId="6f9cabd8-4214-43da-a725-fbfa13722539" providerId="ADAL" clId="{63D4BDB5-5AE2-4953-8938-5BD2A3AD651B}" dt="2026-08-03T08:41:31.696" v="236" actId="21"/>
        <pc:sldMasterMkLst>
          <pc:docMk/>
          <pc:sldMasterMk cId="9593641" sldId="2147484378"/>
        </pc:sldMasterMkLst>
        <pc:sldLayoutChg chg="addSp delSp modSp mod">
          <pc:chgData name="Shibu" userId="6f9cabd8-4214-43da-a725-fbfa13722539" providerId="ADAL" clId="{63D4BDB5-5AE2-4953-8938-5BD2A3AD651B}" dt="2026-08-03T08:41:18.958" v="235" actId="21"/>
          <pc:sldLayoutMkLst>
            <pc:docMk/>
            <pc:sldMasterMk cId="9593641" sldId="2147484378"/>
            <pc:sldLayoutMk cId="752318789" sldId="2147484379"/>
          </pc:sldLayoutMkLst>
          <pc:spChg chg="add">
            <ac:chgData name="Shibu" userId="6f9cabd8-4214-43da-a725-fbfa13722539" providerId="ADAL" clId="{63D4BDB5-5AE2-4953-8938-5BD2A3AD651B}" dt="2026-08-03T06:16:27.211" v="4" actId="22"/>
            <ac:spMkLst>
              <pc:docMk/>
              <pc:sldMasterMk cId="9593641" sldId="2147484378"/>
              <pc:sldLayoutMk cId="752318789" sldId="2147484379"/>
              <ac:spMk id="5" creationId="{5C3D8D21-8DDA-EA5D-1745-DFF15D9AE969}"/>
            </ac:spMkLst>
          </pc:spChg>
          <pc:spChg chg="add">
            <ac:chgData name="Shibu" userId="6f9cabd8-4214-43da-a725-fbfa13722539" providerId="ADAL" clId="{63D4BDB5-5AE2-4953-8938-5BD2A3AD651B}" dt="2026-08-03T06:16:27.211" v="4" actId="22"/>
            <ac:spMkLst>
              <pc:docMk/>
              <pc:sldMasterMk cId="9593641" sldId="2147484378"/>
              <pc:sldLayoutMk cId="752318789" sldId="2147484379"/>
              <ac:spMk id="7" creationId="{47C5C657-E91A-36F4-3F91-C5E3E87BC083}"/>
            </ac:spMkLst>
          </pc:spChg>
          <pc:spChg chg="add">
            <ac:chgData name="Shibu" userId="6f9cabd8-4214-43da-a725-fbfa13722539" providerId="ADAL" clId="{63D4BDB5-5AE2-4953-8938-5BD2A3AD651B}" dt="2026-08-03T06:16:27.211" v="4" actId="22"/>
            <ac:spMkLst>
              <pc:docMk/>
              <pc:sldMasterMk cId="9593641" sldId="2147484378"/>
              <pc:sldLayoutMk cId="752318789" sldId="2147484379"/>
              <ac:spMk id="9" creationId="{7E5FDFA0-10D3-2884-02C6-AF9E375FB28D}"/>
            </ac:spMkLst>
          </pc:spChg>
          <pc:spChg chg="add del mod">
            <ac:chgData name="Shibu" userId="6f9cabd8-4214-43da-a725-fbfa13722539" providerId="ADAL" clId="{63D4BDB5-5AE2-4953-8938-5BD2A3AD651B}" dt="2026-08-03T06:19:11.169" v="51" actId="478"/>
            <ac:spMkLst>
              <pc:docMk/>
              <pc:sldMasterMk cId="9593641" sldId="2147484378"/>
              <pc:sldLayoutMk cId="752318789" sldId="2147484379"/>
              <ac:spMk id="11" creationId="{3067DEF4-09CE-1108-47C7-EBF079998C0B}"/>
            </ac:spMkLst>
          </pc:spChg>
          <pc:spChg chg="add del mod">
            <ac:chgData name="Shibu" userId="6f9cabd8-4214-43da-a725-fbfa13722539" providerId="ADAL" clId="{63D4BDB5-5AE2-4953-8938-5BD2A3AD651B}" dt="2026-08-03T06:24:17.429" v="72" actId="478"/>
            <ac:spMkLst>
              <pc:docMk/>
              <pc:sldMasterMk cId="9593641" sldId="2147484378"/>
              <pc:sldLayoutMk cId="752318789" sldId="2147484379"/>
              <ac:spMk id="13" creationId="{293777AE-29BC-E521-B5BA-AA02C5B44683}"/>
            </ac:spMkLst>
          </pc:spChg>
          <pc:spChg chg="add del mod">
            <ac:chgData name="Shibu" userId="6f9cabd8-4214-43da-a725-fbfa13722539" providerId="ADAL" clId="{63D4BDB5-5AE2-4953-8938-5BD2A3AD651B}" dt="2026-08-03T06:24:15.832" v="71" actId="478"/>
            <ac:spMkLst>
              <pc:docMk/>
              <pc:sldMasterMk cId="9593641" sldId="2147484378"/>
              <pc:sldLayoutMk cId="752318789" sldId="2147484379"/>
              <ac:spMk id="15" creationId="{5D7E2836-648E-DF69-6A23-AE02915E9150}"/>
            </ac:spMkLst>
          </pc:spChg>
          <pc:spChg chg="add del">
            <ac:chgData name="Shibu" userId="6f9cabd8-4214-43da-a725-fbfa13722539" providerId="ADAL" clId="{63D4BDB5-5AE2-4953-8938-5BD2A3AD651B}" dt="2026-08-03T06:16:39.354" v="5" actId="11529"/>
            <ac:spMkLst>
              <pc:docMk/>
              <pc:sldMasterMk cId="9593641" sldId="2147484378"/>
              <pc:sldLayoutMk cId="752318789" sldId="2147484379"/>
              <ac:spMk id="18" creationId="{86C16F21-38B4-E9F7-96F7-F1AE403D895E}"/>
            </ac:spMkLst>
          </pc:spChg>
          <pc:spChg chg="add del mod">
            <ac:chgData name="Shibu" userId="6f9cabd8-4214-43da-a725-fbfa13722539" providerId="ADAL" clId="{63D4BDB5-5AE2-4953-8938-5BD2A3AD651B}" dt="2026-08-03T06:16:41.294" v="6" actId="478"/>
            <ac:spMkLst>
              <pc:docMk/>
              <pc:sldMasterMk cId="9593641" sldId="2147484378"/>
              <pc:sldLayoutMk cId="752318789" sldId="2147484379"/>
              <ac:spMk id="19" creationId="{9F66D76B-957D-3B20-1646-BBE8EE93E96F}"/>
            </ac:spMkLst>
          </pc:spChg>
          <pc:spChg chg="add del">
            <ac:chgData name="Shibu" userId="6f9cabd8-4214-43da-a725-fbfa13722539" providerId="ADAL" clId="{63D4BDB5-5AE2-4953-8938-5BD2A3AD651B}" dt="2026-08-03T06:16:45.037" v="7" actId="11529"/>
            <ac:spMkLst>
              <pc:docMk/>
              <pc:sldMasterMk cId="9593641" sldId="2147484378"/>
              <pc:sldLayoutMk cId="752318789" sldId="2147484379"/>
              <ac:spMk id="20" creationId="{D8451B4F-8889-558C-6F87-F5BB55B05579}"/>
            </ac:spMkLst>
          </pc:spChg>
          <pc:spChg chg="add mod ord">
            <ac:chgData name="Shibu" userId="6f9cabd8-4214-43da-a725-fbfa13722539" providerId="ADAL" clId="{63D4BDB5-5AE2-4953-8938-5BD2A3AD651B}" dt="2026-08-03T06:30:24.657" v="116" actId="948"/>
            <ac:spMkLst>
              <pc:docMk/>
              <pc:sldMasterMk cId="9593641" sldId="2147484378"/>
              <pc:sldLayoutMk cId="752318789" sldId="2147484379"/>
              <ac:spMk id="21" creationId="{8564F5BD-8A16-6714-194B-5D4580ED6708}"/>
            </ac:spMkLst>
          </pc:spChg>
          <pc:spChg chg="add mod">
            <ac:chgData name="Shibu" userId="6f9cabd8-4214-43da-a725-fbfa13722539" providerId="ADAL" clId="{63D4BDB5-5AE2-4953-8938-5BD2A3AD651B}" dt="2026-08-03T06:30:24.657" v="116" actId="948"/>
            <ac:spMkLst>
              <pc:docMk/>
              <pc:sldMasterMk cId="9593641" sldId="2147484378"/>
              <pc:sldLayoutMk cId="752318789" sldId="2147484379"/>
              <ac:spMk id="22" creationId="{B04F88BB-67DA-369F-F9A0-7F30279F8738}"/>
            </ac:spMkLst>
          </pc:spChg>
          <pc:spChg chg="add mod">
            <ac:chgData name="Shibu" userId="6f9cabd8-4214-43da-a725-fbfa13722539" providerId="ADAL" clId="{63D4BDB5-5AE2-4953-8938-5BD2A3AD651B}" dt="2026-08-03T06:30:24.657" v="116" actId="948"/>
            <ac:spMkLst>
              <pc:docMk/>
              <pc:sldMasterMk cId="9593641" sldId="2147484378"/>
              <pc:sldLayoutMk cId="752318789" sldId="2147484379"/>
              <ac:spMk id="23" creationId="{0F3C0E7A-91AA-8E87-803B-2ED852D73F47}"/>
            </ac:spMkLst>
          </pc:spChg>
          <pc:spChg chg="add del">
            <ac:chgData name="Shibu" userId="6f9cabd8-4214-43da-a725-fbfa13722539" providerId="ADAL" clId="{63D4BDB5-5AE2-4953-8938-5BD2A3AD651B}" dt="2026-08-03T06:26:32.625" v="75" actId="11529"/>
            <ac:spMkLst>
              <pc:docMk/>
              <pc:sldMasterMk cId="9593641" sldId="2147484378"/>
              <pc:sldLayoutMk cId="752318789" sldId="2147484379"/>
              <ac:spMk id="24" creationId="{9AFD9339-96FA-3BE0-42BA-E91F1C5FAF34}"/>
            </ac:spMkLst>
          </pc:spChg>
          <pc:spChg chg="add del mod ord">
            <ac:chgData name="Shibu" userId="6f9cabd8-4214-43da-a725-fbfa13722539" providerId="ADAL" clId="{63D4BDB5-5AE2-4953-8938-5BD2A3AD651B}" dt="2026-08-03T06:28:38.231" v="89" actId="478"/>
            <ac:spMkLst>
              <pc:docMk/>
              <pc:sldMasterMk cId="9593641" sldId="2147484378"/>
              <pc:sldLayoutMk cId="752318789" sldId="2147484379"/>
              <ac:spMk id="25" creationId="{7C7B3253-DA40-589B-ABBB-EE235BE281A2}"/>
            </ac:spMkLst>
          </pc:spChg>
          <pc:spChg chg="add del mod">
            <ac:chgData name="Shibu" userId="6f9cabd8-4214-43da-a725-fbfa13722539" providerId="ADAL" clId="{63D4BDB5-5AE2-4953-8938-5BD2A3AD651B}" dt="2026-08-03T06:29:11.051" v="100" actId="21"/>
            <ac:spMkLst>
              <pc:docMk/>
              <pc:sldMasterMk cId="9593641" sldId="2147484378"/>
              <pc:sldLayoutMk cId="752318789" sldId="2147484379"/>
              <ac:spMk id="27" creationId="{0ADF3757-6562-1DBA-D304-7872635DCF5A}"/>
            </ac:spMkLst>
          </pc:spChg>
          <pc:spChg chg="add del">
            <ac:chgData name="Shibu" userId="6f9cabd8-4214-43da-a725-fbfa13722539" providerId="ADAL" clId="{63D4BDB5-5AE2-4953-8938-5BD2A3AD651B}" dt="2026-08-03T06:29:25.501" v="106" actId="478"/>
            <ac:spMkLst>
              <pc:docMk/>
              <pc:sldMasterMk cId="9593641" sldId="2147484378"/>
              <pc:sldLayoutMk cId="752318789" sldId="2147484379"/>
              <ac:spMk id="29" creationId="{340071FB-81FE-DF1C-08CD-D541667070D3}"/>
            </ac:spMkLst>
          </pc:spChg>
          <pc:picChg chg="add mod">
            <ac:chgData name="Shibu" userId="6f9cabd8-4214-43da-a725-fbfa13722539" providerId="ADAL" clId="{63D4BDB5-5AE2-4953-8938-5BD2A3AD651B}" dt="2026-08-03T06:28:41.050" v="91" actId="555"/>
            <ac:picMkLst>
              <pc:docMk/>
              <pc:sldMasterMk cId="9593641" sldId="2147484378"/>
              <pc:sldLayoutMk cId="752318789" sldId="2147484379"/>
              <ac:picMk id="3" creationId="{B27F7D96-6A78-FBC7-99FE-0B6746AD6F93}"/>
            </ac:picMkLst>
          </pc:picChg>
          <pc:picChg chg="add del">
            <ac:chgData name="Shibu" userId="6f9cabd8-4214-43da-a725-fbfa13722539" providerId="ADAL" clId="{63D4BDB5-5AE2-4953-8938-5BD2A3AD651B}" dt="2026-08-03T08:41:18.958" v="235" actId="21"/>
            <ac:picMkLst>
              <pc:docMk/>
              <pc:sldMasterMk cId="9593641" sldId="2147484378"/>
              <pc:sldLayoutMk cId="752318789" sldId="2147484379"/>
              <ac:picMk id="17" creationId="{0ACB8CC1-DDDA-32DD-381E-7614E2FE193C}"/>
            </ac:picMkLst>
          </pc:picChg>
        </pc:sldLayoutChg>
        <pc:sldLayoutChg chg="add mod ord modTransition">
          <pc:chgData name="Shibu" userId="6f9cabd8-4214-43da-a725-fbfa13722539" providerId="ADAL" clId="{63D4BDB5-5AE2-4953-8938-5BD2A3AD651B}" dt="2026-08-03T06:46:40.027" v="233" actId="20578"/>
          <pc:sldLayoutMkLst>
            <pc:docMk/>
            <pc:sldMasterMk cId="9593641" sldId="2147484378"/>
            <pc:sldLayoutMk cId="3922231732" sldId="2147484381"/>
          </pc:sldLayoutMkLst>
        </pc:sldLayoutChg>
        <pc:sldLayoutChg chg="addSp delSp modSp add mod modTransition">
          <pc:chgData name="Shibu" userId="6f9cabd8-4214-43da-a725-fbfa13722539" providerId="ADAL" clId="{63D4BDB5-5AE2-4953-8938-5BD2A3AD651B}" dt="2026-08-03T08:41:31.696" v="236" actId="21"/>
          <pc:sldLayoutMkLst>
            <pc:docMk/>
            <pc:sldMasterMk cId="9593641" sldId="2147484378"/>
            <pc:sldLayoutMk cId="4026994528" sldId="2147484382"/>
          </pc:sldLayoutMkLst>
          <pc:spChg chg="add del ord">
            <ac:chgData name="Shibu" userId="6f9cabd8-4214-43da-a725-fbfa13722539" providerId="ADAL" clId="{63D4BDB5-5AE2-4953-8938-5BD2A3AD651B}" dt="2026-08-03T06:44:48.837" v="205" actId="478"/>
            <ac:spMkLst>
              <pc:docMk/>
              <pc:sldMasterMk cId="9593641" sldId="2147484378"/>
              <pc:sldLayoutMk cId="4026994528" sldId="2147484382"/>
              <ac:spMk id="5" creationId="{5C3D8D21-8DDA-EA5D-1745-DFF15D9AE969}"/>
            </ac:spMkLst>
          </pc:spChg>
          <pc:spChg chg="mod">
            <ac:chgData name="Shibu" userId="6f9cabd8-4214-43da-a725-fbfa13722539" providerId="ADAL" clId="{63D4BDB5-5AE2-4953-8938-5BD2A3AD651B}" dt="2026-08-03T06:44:54.917" v="209" actId="165"/>
            <ac:spMkLst>
              <pc:docMk/>
              <pc:sldMasterMk cId="9593641" sldId="2147484378"/>
              <pc:sldLayoutMk cId="4026994528" sldId="2147484382"/>
              <ac:spMk id="6" creationId="{A42E5251-DCB4-EC01-793E-40FCAF103344}"/>
            </ac:spMkLst>
          </pc:spChg>
          <pc:spChg chg="add del">
            <ac:chgData name="Shibu" userId="6f9cabd8-4214-43da-a725-fbfa13722539" providerId="ADAL" clId="{63D4BDB5-5AE2-4953-8938-5BD2A3AD651B}" dt="2026-08-03T06:44:48.837" v="205" actId="478"/>
            <ac:spMkLst>
              <pc:docMk/>
              <pc:sldMasterMk cId="9593641" sldId="2147484378"/>
              <pc:sldLayoutMk cId="4026994528" sldId="2147484382"/>
              <ac:spMk id="7" creationId="{47C5C657-E91A-36F4-3F91-C5E3E87BC083}"/>
            </ac:spMkLst>
          </pc:spChg>
          <pc:spChg chg="mod">
            <ac:chgData name="Shibu" userId="6f9cabd8-4214-43da-a725-fbfa13722539" providerId="ADAL" clId="{63D4BDB5-5AE2-4953-8938-5BD2A3AD651B}" dt="2026-08-03T06:44:54.917" v="209" actId="165"/>
            <ac:spMkLst>
              <pc:docMk/>
              <pc:sldMasterMk cId="9593641" sldId="2147484378"/>
              <pc:sldLayoutMk cId="4026994528" sldId="2147484382"/>
              <ac:spMk id="8" creationId="{B9DB31A7-8E07-3983-DDF4-E8977EC59043}"/>
            </ac:spMkLst>
          </pc:spChg>
          <pc:spChg chg="add del ord">
            <ac:chgData name="Shibu" userId="6f9cabd8-4214-43da-a725-fbfa13722539" providerId="ADAL" clId="{63D4BDB5-5AE2-4953-8938-5BD2A3AD651B}" dt="2026-08-03T06:44:48.837" v="205" actId="478"/>
            <ac:spMkLst>
              <pc:docMk/>
              <pc:sldMasterMk cId="9593641" sldId="2147484378"/>
              <pc:sldLayoutMk cId="4026994528" sldId="2147484382"/>
              <ac:spMk id="9" creationId="{7E5FDFA0-10D3-2884-02C6-AF9E375FB28D}"/>
            </ac:spMkLst>
          </pc:spChg>
          <pc:spChg chg="mod">
            <ac:chgData name="Shibu" userId="6f9cabd8-4214-43da-a725-fbfa13722539" providerId="ADAL" clId="{63D4BDB5-5AE2-4953-8938-5BD2A3AD651B}" dt="2026-08-03T06:44:54.917" v="209" actId="165"/>
            <ac:spMkLst>
              <pc:docMk/>
              <pc:sldMasterMk cId="9593641" sldId="2147484378"/>
              <pc:sldLayoutMk cId="4026994528" sldId="2147484382"/>
              <ac:spMk id="10" creationId="{198A411A-6E38-D328-2328-5EF6DAA41387}"/>
            </ac:spMkLst>
          </pc:spChg>
          <pc:spChg chg="add mod topLvl">
            <ac:chgData name="Shibu" userId="6f9cabd8-4214-43da-a725-fbfa13722539" providerId="ADAL" clId="{63D4BDB5-5AE2-4953-8938-5BD2A3AD651B}" dt="2026-08-03T06:44:54.917" v="209" actId="165"/>
            <ac:spMkLst>
              <pc:docMk/>
              <pc:sldMasterMk cId="9593641" sldId="2147484378"/>
              <pc:sldLayoutMk cId="4026994528" sldId="2147484382"/>
              <ac:spMk id="11" creationId="{ADA1180E-9E2B-0F4A-96ED-61B50F898FCF}"/>
            </ac:spMkLst>
          </pc:spChg>
          <pc:spChg chg="add del mod topLvl">
            <ac:chgData name="Shibu" userId="6f9cabd8-4214-43da-a725-fbfa13722539" providerId="ADAL" clId="{63D4BDB5-5AE2-4953-8938-5BD2A3AD651B}" dt="2026-08-03T06:45:18.531" v="219" actId="478"/>
            <ac:spMkLst>
              <pc:docMk/>
              <pc:sldMasterMk cId="9593641" sldId="2147484378"/>
              <pc:sldLayoutMk cId="4026994528" sldId="2147484382"/>
              <ac:spMk id="12" creationId="{345E8289-0851-4934-91A9-19551502ED93}"/>
            </ac:spMkLst>
          </pc:spChg>
          <pc:spChg chg="add del mod topLvl">
            <ac:chgData name="Shibu" userId="6f9cabd8-4214-43da-a725-fbfa13722539" providerId="ADAL" clId="{63D4BDB5-5AE2-4953-8938-5BD2A3AD651B}" dt="2026-08-03T06:45:28.707" v="222" actId="478"/>
            <ac:spMkLst>
              <pc:docMk/>
              <pc:sldMasterMk cId="9593641" sldId="2147484378"/>
              <pc:sldLayoutMk cId="4026994528" sldId="2147484382"/>
              <ac:spMk id="13" creationId="{7BCC65C7-733F-454A-5EE0-065869480C06}"/>
            </ac:spMkLst>
          </pc:spChg>
          <pc:spChg chg="add del mod topLvl">
            <ac:chgData name="Shibu" userId="6f9cabd8-4214-43da-a725-fbfa13722539" providerId="ADAL" clId="{63D4BDB5-5AE2-4953-8938-5BD2A3AD651B}" dt="2026-08-03T06:45:35.845" v="223" actId="21"/>
            <ac:spMkLst>
              <pc:docMk/>
              <pc:sldMasterMk cId="9593641" sldId="2147484378"/>
              <pc:sldLayoutMk cId="4026994528" sldId="2147484382"/>
              <ac:spMk id="14" creationId="{AA64F387-BB15-3E5F-8AAA-910C68A34F34}"/>
            </ac:spMkLst>
          </pc:spChg>
          <pc:spChg chg="add del mod">
            <ac:chgData name="Shibu" userId="6f9cabd8-4214-43da-a725-fbfa13722539" providerId="ADAL" clId="{63D4BDB5-5AE2-4953-8938-5BD2A3AD651B}" dt="2026-08-03T06:45:04.191" v="212"/>
            <ac:spMkLst>
              <pc:docMk/>
              <pc:sldMasterMk cId="9593641" sldId="2147484378"/>
              <pc:sldLayoutMk cId="4026994528" sldId="2147484382"/>
              <ac:spMk id="18" creationId="{9A759D3A-D2C2-40D8-4E83-D53F6A9930A9}"/>
            </ac:spMkLst>
          </pc:spChg>
          <pc:spChg chg="add del mod">
            <ac:chgData name="Shibu" userId="6f9cabd8-4214-43da-a725-fbfa13722539" providerId="ADAL" clId="{63D4BDB5-5AE2-4953-8938-5BD2A3AD651B}" dt="2026-08-03T06:44:48.837" v="205" actId="478"/>
            <ac:spMkLst>
              <pc:docMk/>
              <pc:sldMasterMk cId="9593641" sldId="2147484378"/>
              <pc:sldLayoutMk cId="4026994528" sldId="2147484382"/>
              <ac:spMk id="21" creationId="{8564F5BD-8A16-6714-194B-5D4580ED6708}"/>
            </ac:spMkLst>
          </pc:spChg>
          <pc:spChg chg="add del mod">
            <ac:chgData name="Shibu" userId="6f9cabd8-4214-43da-a725-fbfa13722539" providerId="ADAL" clId="{63D4BDB5-5AE2-4953-8938-5BD2A3AD651B}" dt="2026-08-03T06:46:05.812" v="228" actId="255"/>
            <ac:spMkLst>
              <pc:docMk/>
              <pc:sldMasterMk cId="9593641" sldId="2147484378"/>
              <pc:sldLayoutMk cId="4026994528" sldId="2147484382"/>
              <ac:spMk id="22" creationId="{B04F88BB-67DA-369F-F9A0-7F30279F8738}"/>
            </ac:spMkLst>
          </pc:spChg>
          <pc:spChg chg="add del mod">
            <ac:chgData name="Shibu" userId="6f9cabd8-4214-43da-a725-fbfa13722539" providerId="ADAL" clId="{63D4BDB5-5AE2-4953-8938-5BD2A3AD651B}" dt="2026-08-03T06:45:25.701" v="221" actId="403"/>
            <ac:spMkLst>
              <pc:docMk/>
              <pc:sldMasterMk cId="9593641" sldId="2147484378"/>
              <pc:sldLayoutMk cId="4026994528" sldId="2147484382"/>
              <ac:spMk id="23" creationId="{0F3C0E7A-91AA-8E87-803B-2ED852D73F47}"/>
            </ac:spMkLst>
          </pc:spChg>
          <pc:spChg chg="add del">
            <ac:chgData name="Shibu" userId="6f9cabd8-4214-43da-a725-fbfa13722539" providerId="ADAL" clId="{63D4BDB5-5AE2-4953-8938-5BD2A3AD651B}" dt="2026-08-03T06:44:48.837" v="205" actId="478"/>
            <ac:spMkLst>
              <pc:docMk/>
              <pc:sldMasterMk cId="9593641" sldId="2147484378"/>
              <pc:sldLayoutMk cId="4026994528" sldId="2147484382"/>
              <ac:spMk id="25" creationId="{7C7B3253-DA40-589B-ABBB-EE235BE281A2}"/>
            </ac:spMkLst>
          </pc:spChg>
          <pc:grpChg chg="add mod topLvl">
            <ac:chgData name="Shibu" userId="6f9cabd8-4214-43da-a725-fbfa13722539" providerId="ADAL" clId="{63D4BDB5-5AE2-4953-8938-5BD2A3AD651B}" dt="2026-08-03T06:44:54.917" v="209" actId="165"/>
            <ac:grpSpMkLst>
              <pc:docMk/>
              <pc:sldMasterMk cId="9593641" sldId="2147484378"/>
              <pc:sldLayoutMk cId="4026994528" sldId="2147484382"/>
              <ac:grpSpMk id="4" creationId="{BB3507A2-6297-E82C-C350-15E567E27097}"/>
            </ac:grpSpMkLst>
          </pc:grpChg>
          <pc:grpChg chg="add mod ord">
            <ac:chgData name="Shibu" userId="6f9cabd8-4214-43da-a725-fbfa13722539" providerId="ADAL" clId="{63D4BDB5-5AE2-4953-8938-5BD2A3AD651B}" dt="2026-08-03T06:44:53.125" v="208" actId="167"/>
            <ac:grpSpMkLst>
              <pc:docMk/>
              <pc:sldMasterMk cId="9593641" sldId="2147484378"/>
              <pc:sldLayoutMk cId="4026994528" sldId="2147484382"/>
              <ac:grpSpMk id="16" creationId="{FD17DA2A-CB2A-DC75-59AE-C4B2B920AAFD}"/>
            </ac:grpSpMkLst>
          </pc:grpChg>
          <pc:picChg chg="add mod topLvl">
            <ac:chgData name="Shibu" userId="6f9cabd8-4214-43da-a725-fbfa13722539" providerId="ADAL" clId="{63D4BDB5-5AE2-4953-8938-5BD2A3AD651B}" dt="2026-08-03T06:44:54.917" v="209" actId="165"/>
            <ac:picMkLst>
              <pc:docMk/>
              <pc:sldMasterMk cId="9593641" sldId="2147484378"/>
              <pc:sldLayoutMk cId="4026994528" sldId="2147484382"/>
              <ac:picMk id="2" creationId="{31079D3C-78DF-20FD-5405-8B8502236C45}"/>
            </ac:picMkLst>
          </pc:picChg>
          <pc:picChg chg="del mod">
            <ac:chgData name="Shibu" userId="6f9cabd8-4214-43da-a725-fbfa13722539" providerId="ADAL" clId="{63D4BDB5-5AE2-4953-8938-5BD2A3AD651B}" dt="2026-08-03T06:27:10.695" v="79" actId="478"/>
            <ac:picMkLst>
              <pc:docMk/>
              <pc:sldMasterMk cId="9593641" sldId="2147484378"/>
              <pc:sldLayoutMk cId="4026994528" sldId="2147484382"/>
              <ac:picMk id="3" creationId="{B27F7D96-6A78-FBC7-99FE-0B6746AD6F93}"/>
            </ac:picMkLst>
          </pc:picChg>
          <pc:picChg chg="add del mod topLvl">
            <ac:chgData name="Shibu" userId="6f9cabd8-4214-43da-a725-fbfa13722539" providerId="ADAL" clId="{63D4BDB5-5AE2-4953-8938-5BD2A3AD651B}" dt="2026-08-03T08:41:31.696" v="236" actId="21"/>
            <ac:picMkLst>
              <pc:docMk/>
              <pc:sldMasterMk cId="9593641" sldId="2147484378"/>
              <pc:sldLayoutMk cId="4026994528" sldId="2147484382"/>
              <ac:picMk id="15" creationId="{EA649104-5C8E-EC99-2221-B6543C3FF238}"/>
            </ac:picMkLst>
          </pc:picChg>
          <pc:picChg chg="add del">
            <ac:chgData name="Shibu" userId="6f9cabd8-4214-43da-a725-fbfa13722539" providerId="ADAL" clId="{63D4BDB5-5AE2-4953-8938-5BD2A3AD651B}" dt="2026-08-03T06:45:06.313" v="213" actId="478"/>
            <ac:picMkLst>
              <pc:docMk/>
              <pc:sldMasterMk cId="9593641" sldId="2147484378"/>
              <pc:sldLayoutMk cId="4026994528" sldId="2147484382"/>
              <ac:picMk id="17" creationId="{0ACB8CC1-DDDA-32DD-381E-7614E2FE193C}"/>
            </ac:picMkLst>
          </pc:picChg>
        </pc:sldLayoutChg>
        <pc:sldLayoutChg chg="addSp delSp modSp add mod modTransition">
          <pc:chgData name="Shibu" userId="6f9cabd8-4214-43da-a725-fbfa13722539" providerId="ADAL" clId="{63D4BDB5-5AE2-4953-8938-5BD2A3AD651B}" dt="2026-08-03T06:33:46.400" v="140" actId="478"/>
          <pc:sldLayoutMkLst>
            <pc:docMk/>
            <pc:sldMasterMk cId="9593641" sldId="2147484378"/>
            <pc:sldLayoutMk cId="1795477938" sldId="2147484383"/>
          </pc:sldLayoutMkLst>
          <pc:spChg chg="add mod ord">
            <ac:chgData name="Shibu" userId="6f9cabd8-4214-43da-a725-fbfa13722539" providerId="ADAL" clId="{63D4BDB5-5AE2-4953-8938-5BD2A3AD651B}" dt="2026-08-03T06:33:24.523" v="132" actId="167"/>
            <ac:spMkLst>
              <pc:docMk/>
              <pc:sldMasterMk cId="9593641" sldId="2147484378"/>
              <pc:sldLayoutMk cId="1795477938" sldId="2147484383"/>
              <ac:spMk id="2" creationId="{48D0040A-65F1-0EB8-2B41-DA6674D10D03}"/>
            </ac:spMkLst>
          </pc:spChg>
          <pc:spChg chg="del">
            <ac:chgData name="Shibu" userId="6f9cabd8-4214-43da-a725-fbfa13722539" providerId="ADAL" clId="{63D4BDB5-5AE2-4953-8938-5BD2A3AD651B}" dt="2026-08-03T06:33:11.156" v="130" actId="478"/>
            <ac:spMkLst>
              <pc:docMk/>
              <pc:sldMasterMk cId="9593641" sldId="2147484378"/>
              <pc:sldLayoutMk cId="1795477938" sldId="2147484383"/>
              <ac:spMk id="5" creationId="{5C3D8D21-8DDA-EA5D-1745-DFF15D9AE969}"/>
            </ac:spMkLst>
          </pc:spChg>
          <pc:spChg chg="del">
            <ac:chgData name="Shibu" userId="6f9cabd8-4214-43da-a725-fbfa13722539" providerId="ADAL" clId="{63D4BDB5-5AE2-4953-8938-5BD2A3AD651B}" dt="2026-08-03T06:33:07.086" v="127" actId="478"/>
            <ac:spMkLst>
              <pc:docMk/>
              <pc:sldMasterMk cId="9593641" sldId="2147484378"/>
              <pc:sldLayoutMk cId="1795477938" sldId="2147484383"/>
              <ac:spMk id="7" creationId="{47C5C657-E91A-36F4-3F91-C5E3E87BC083}"/>
            </ac:spMkLst>
          </pc:spChg>
          <pc:spChg chg="del mod topLvl">
            <ac:chgData name="Shibu" userId="6f9cabd8-4214-43da-a725-fbfa13722539" providerId="ADAL" clId="{63D4BDB5-5AE2-4953-8938-5BD2A3AD651B}" dt="2026-08-03T06:33:46.400" v="140" actId="478"/>
            <ac:spMkLst>
              <pc:docMk/>
              <pc:sldMasterMk cId="9593641" sldId="2147484378"/>
              <pc:sldLayoutMk cId="1795477938" sldId="2147484383"/>
              <ac:spMk id="8" creationId="{2C30ADAA-3E14-1B3F-B2FF-02417171CE16}"/>
            </ac:spMkLst>
          </pc:spChg>
          <pc:spChg chg="del">
            <ac:chgData name="Shibu" userId="6f9cabd8-4214-43da-a725-fbfa13722539" providerId="ADAL" clId="{63D4BDB5-5AE2-4953-8938-5BD2A3AD651B}" dt="2026-08-03T06:33:11.156" v="130" actId="478"/>
            <ac:spMkLst>
              <pc:docMk/>
              <pc:sldMasterMk cId="9593641" sldId="2147484378"/>
              <pc:sldLayoutMk cId="1795477938" sldId="2147484383"/>
              <ac:spMk id="9" creationId="{7E5FDFA0-10D3-2884-02C6-AF9E375FB28D}"/>
            </ac:spMkLst>
          </pc:spChg>
          <pc:spChg chg="add mod ord">
            <ac:chgData name="Shibu" userId="6f9cabd8-4214-43da-a725-fbfa13722539" providerId="ADAL" clId="{63D4BDB5-5AE2-4953-8938-5BD2A3AD651B}" dt="2026-08-03T06:33:24.523" v="132" actId="167"/>
            <ac:spMkLst>
              <pc:docMk/>
              <pc:sldMasterMk cId="9593641" sldId="2147484378"/>
              <pc:sldLayoutMk cId="1795477938" sldId="2147484383"/>
              <ac:spMk id="10" creationId="{EBCFA36B-9FF6-6358-5871-3859427A6EF9}"/>
            </ac:spMkLst>
          </pc:spChg>
          <pc:spChg chg="del">
            <ac:chgData name="Shibu" userId="6f9cabd8-4214-43da-a725-fbfa13722539" providerId="ADAL" clId="{63D4BDB5-5AE2-4953-8938-5BD2A3AD651B}" dt="2026-08-03T06:33:08.150" v="128" actId="478"/>
            <ac:spMkLst>
              <pc:docMk/>
              <pc:sldMasterMk cId="9593641" sldId="2147484378"/>
              <pc:sldLayoutMk cId="1795477938" sldId="2147484383"/>
              <ac:spMk id="21" creationId="{8564F5BD-8A16-6714-194B-5D4580ED6708}"/>
            </ac:spMkLst>
          </pc:spChg>
          <pc:spChg chg="mod">
            <ac:chgData name="Shibu" userId="6f9cabd8-4214-43da-a725-fbfa13722539" providerId="ADAL" clId="{63D4BDB5-5AE2-4953-8938-5BD2A3AD651B}" dt="2026-08-03T06:33:43.547" v="139" actId="555"/>
            <ac:spMkLst>
              <pc:docMk/>
              <pc:sldMasterMk cId="9593641" sldId="2147484378"/>
              <pc:sldLayoutMk cId="1795477938" sldId="2147484383"/>
              <ac:spMk id="22" creationId="{B04F88BB-67DA-369F-F9A0-7F30279F8738}"/>
            </ac:spMkLst>
          </pc:spChg>
          <pc:spChg chg="del">
            <ac:chgData name="Shibu" userId="6f9cabd8-4214-43da-a725-fbfa13722539" providerId="ADAL" clId="{63D4BDB5-5AE2-4953-8938-5BD2A3AD651B}" dt="2026-08-03T06:33:09.265" v="129" actId="478"/>
            <ac:spMkLst>
              <pc:docMk/>
              <pc:sldMasterMk cId="9593641" sldId="2147484378"/>
              <pc:sldLayoutMk cId="1795477938" sldId="2147484383"/>
              <ac:spMk id="23" creationId="{0F3C0E7A-91AA-8E87-803B-2ED852D73F47}"/>
            </ac:spMkLst>
          </pc:spChg>
          <pc:grpChg chg="add del mod ord">
            <ac:chgData name="Shibu" userId="6f9cabd8-4214-43da-a725-fbfa13722539" providerId="ADAL" clId="{63D4BDB5-5AE2-4953-8938-5BD2A3AD651B}" dt="2026-08-03T06:33:29.295" v="134" actId="165"/>
            <ac:grpSpMkLst>
              <pc:docMk/>
              <pc:sldMasterMk cId="9593641" sldId="2147484378"/>
              <pc:sldLayoutMk cId="1795477938" sldId="2147484383"/>
              <ac:grpSpMk id="4" creationId="{99C46854-51F5-354F-0C2E-8C801C45EF70}"/>
            </ac:grpSpMkLst>
          </pc:grpChg>
          <pc:picChg chg="del">
            <ac:chgData name="Shibu" userId="6f9cabd8-4214-43da-a725-fbfa13722539" providerId="ADAL" clId="{63D4BDB5-5AE2-4953-8938-5BD2A3AD651B}" dt="2026-08-03T06:33:11.156" v="130" actId="478"/>
            <ac:picMkLst>
              <pc:docMk/>
              <pc:sldMasterMk cId="9593641" sldId="2147484378"/>
              <pc:sldLayoutMk cId="1795477938" sldId="2147484383"/>
              <ac:picMk id="3" creationId="{B27F7D96-6A78-FBC7-99FE-0B6746AD6F93}"/>
            </ac:picMkLst>
          </pc:picChg>
          <pc:picChg chg="del">
            <ac:chgData name="Shibu" userId="6f9cabd8-4214-43da-a725-fbfa13722539" providerId="ADAL" clId="{63D4BDB5-5AE2-4953-8938-5BD2A3AD651B}" dt="2026-08-03T06:33:27.103" v="133" actId="478"/>
            <ac:picMkLst>
              <pc:docMk/>
              <pc:sldMasterMk cId="9593641" sldId="2147484378"/>
              <pc:sldLayoutMk cId="1795477938" sldId="2147484383"/>
              <ac:picMk id="17" creationId="{0ACB8CC1-DDDA-32DD-381E-7614E2FE193C}"/>
            </ac:picMkLst>
          </pc:picChg>
          <pc:cxnChg chg="mod topLvl">
            <ac:chgData name="Shibu" userId="6f9cabd8-4214-43da-a725-fbfa13722539" providerId="ADAL" clId="{63D4BDB5-5AE2-4953-8938-5BD2A3AD651B}" dt="2026-08-03T06:33:29.295" v="134" actId="165"/>
            <ac:cxnSpMkLst>
              <pc:docMk/>
              <pc:sldMasterMk cId="9593641" sldId="2147484378"/>
              <pc:sldLayoutMk cId="1795477938" sldId="2147484383"/>
              <ac:cxnSpMk id="6" creationId="{88CC4997-7143-92C2-B195-79F052A40F2D}"/>
            </ac:cxnSpMkLst>
          </pc:cxnChg>
        </pc:sldLayoutChg>
        <pc:sldLayoutChg chg="addSp delSp modSp add mod modTransition">
          <pc:chgData name="Shibu" userId="6f9cabd8-4214-43da-a725-fbfa13722539" providerId="ADAL" clId="{63D4BDB5-5AE2-4953-8938-5BD2A3AD651B}" dt="2026-08-03T06:37:07.842" v="179" actId="478"/>
          <pc:sldLayoutMkLst>
            <pc:docMk/>
            <pc:sldMasterMk cId="9593641" sldId="2147484378"/>
            <pc:sldLayoutMk cId="2191695109" sldId="2147484384"/>
          </pc:sldLayoutMkLst>
          <pc:spChg chg="del">
            <ac:chgData name="Shibu" userId="6f9cabd8-4214-43da-a725-fbfa13722539" providerId="ADAL" clId="{63D4BDB5-5AE2-4953-8938-5BD2A3AD651B}" dt="2026-08-03T06:34:47.966" v="152" actId="478"/>
            <ac:spMkLst>
              <pc:docMk/>
              <pc:sldMasterMk cId="9593641" sldId="2147484378"/>
              <pc:sldLayoutMk cId="2191695109" sldId="2147484384"/>
              <ac:spMk id="2" creationId="{48D0040A-65F1-0EB8-2B41-DA6674D10D03}"/>
            </ac:spMkLst>
          </pc:spChg>
          <pc:spChg chg="add mod topLvl">
            <ac:chgData name="Shibu" userId="6f9cabd8-4214-43da-a725-fbfa13722539" providerId="ADAL" clId="{63D4BDB5-5AE2-4953-8938-5BD2A3AD651B}" dt="2026-08-03T06:34:58.712" v="153" actId="165"/>
            <ac:spMkLst>
              <pc:docMk/>
              <pc:sldMasterMk cId="9593641" sldId="2147484378"/>
              <pc:sldLayoutMk cId="2191695109" sldId="2147484384"/>
              <ac:spMk id="3" creationId="{7AB2C1FC-AF29-AE2E-FD53-7F08800314A5}"/>
            </ac:spMkLst>
          </pc:spChg>
          <pc:spChg chg="add mod topLvl">
            <ac:chgData name="Shibu" userId="6f9cabd8-4214-43da-a725-fbfa13722539" providerId="ADAL" clId="{63D4BDB5-5AE2-4953-8938-5BD2A3AD651B}" dt="2026-08-03T06:34:58.712" v="153" actId="165"/>
            <ac:spMkLst>
              <pc:docMk/>
              <pc:sldMasterMk cId="9593641" sldId="2147484378"/>
              <pc:sldLayoutMk cId="2191695109" sldId="2147484384"/>
              <ac:spMk id="4" creationId="{C040C4BC-2DD4-A737-D06F-2D195DB497CD}"/>
            </ac:spMkLst>
          </pc:spChg>
          <pc:spChg chg="add del mod topLvl">
            <ac:chgData name="Shibu" userId="6f9cabd8-4214-43da-a725-fbfa13722539" providerId="ADAL" clId="{63D4BDB5-5AE2-4953-8938-5BD2A3AD651B}" dt="2026-08-03T06:37:07.842" v="179" actId="478"/>
            <ac:spMkLst>
              <pc:docMk/>
              <pc:sldMasterMk cId="9593641" sldId="2147484378"/>
              <pc:sldLayoutMk cId="2191695109" sldId="2147484384"/>
              <ac:spMk id="5" creationId="{6CE47A38-46B3-5A43-1658-30E16AD1ACD0}"/>
            </ac:spMkLst>
          </pc:spChg>
          <pc:spChg chg="del mod topLvl">
            <ac:chgData name="Shibu" userId="6f9cabd8-4214-43da-a725-fbfa13722539" providerId="ADAL" clId="{63D4BDB5-5AE2-4953-8938-5BD2A3AD651B}" dt="2026-08-03T06:37:03.882" v="178" actId="478"/>
            <ac:spMkLst>
              <pc:docMk/>
              <pc:sldMasterMk cId="9593641" sldId="2147484378"/>
              <pc:sldLayoutMk cId="2191695109" sldId="2147484384"/>
              <ac:spMk id="13" creationId="{AB9DC286-084B-E2D2-9293-FB5BB1FFA8BF}"/>
            </ac:spMkLst>
          </pc:spChg>
          <pc:spChg chg="del mod">
            <ac:chgData name="Shibu" userId="6f9cabd8-4214-43da-a725-fbfa13722539" providerId="ADAL" clId="{63D4BDB5-5AE2-4953-8938-5BD2A3AD651B}" dt="2026-08-03T06:35:44.519" v="167" actId="478"/>
            <ac:spMkLst>
              <pc:docMk/>
              <pc:sldMasterMk cId="9593641" sldId="2147484378"/>
              <pc:sldLayoutMk cId="2191695109" sldId="2147484384"/>
              <ac:spMk id="15" creationId="{52813476-D0AF-3535-6D38-E5C16F3F249C}"/>
            </ac:spMkLst>
          </pc:spChg>
          <pc:spChg chg="add mod topLvl">
            <ac:chgData name="Shibu" userId="6f9cabd8-4214-43da-a725-fbfa13722539" providerId="ADAL" clId="{63D4BDB5-5AE2-4953-8938-5BD2A3AD651B}" dt="2026-08-03T06:34:58.712" v="153" actId="165"/>
            <ac:spMkLst>
              <pc:docMk/>
              <pc:sldMasterMk cId="9593641" sldId="2147484378"/>
              <pc:sldLayoutMk cId="2191695109" sldId="2147484384"/>
              <ac:spMk id="17" creationId="{86B47459-A44E-E036-8973-6D3DC09DA38C}"/>
            </ac:spMkLst>
          </pc:spChg>
          <pc:spChg chg="add del mod topLvl">
            <ac:chgData name="Shibu" userId="6f9cabd8-4214-43da-a725-fbfa13722539" providerId="ADAL" clId="{63D4BDB5-5AE2-4953-8938-5BD2A3AD651B}" dt="2026-08-03T06:37:07.842" v="179" actId="478"/>
            <ac:spMkLst>
              <pc:docMk/>
              <pc:sldMasterMk cId="9593641" sldId="2147484378"/>
              <pc:sldLayoutMk cId="2191695109" sldId="2147484384"/>
              <ac:spMk id="19" creationId="{F38A70EA-84B0-66D6-0ADD-20A773C4344B}"/>
            </ac:spMkLst>
          </pc:spChg>
          <pc:spChg chg="del mod">
            <ac:chgData name="Shibu" userId="6f9cabd8-4214-43da-a725-fbfa13722539" providerId="ADAL" clId="{63D4BDB5-5AE2-4953-8938-5BD2A3AD651B}" dt="2026-08-03T06:35:40.343" v="166" actId="21"/>
            <ac:spMkLst>
              <pc:docMk/>
              <pc:sldMasterMk cId="9593641" sldId="2147484378"/>
              <pc:sldLayoutMk cId="2191695109" sldId="2147484384"/>
              <ac:spMk id="22" creationId="{B04F88BB-67DA-369F-F9A0-7F30279F8738}"/>
            </ac:spMkLst>
          </pc:spChg>
          <pc:spChg chg="add del mod">
            <ac:chgData name="Shibu" userId="6f9cabd8-4214-43da-a725-fbfa13722539" providerId="ADAL" clId="{63D4BDB5-5AE2-4953-8938-5BD2A3AD651B}" dt="2026-08-03T06:35:23.317" v="161"/>
            <ac:spMkLst>
              <pc:docMk/>
              <pc:sldMasterMk cId="9593641" sldId="2147484378"/>
              <pc:sldLayoutMk cId="2191695109" sldId="2147484384"/>
              <ac:spMk id="25" creationId="{521B71CD-01AF-8973-2299-9ABCC011C761}"/>
            </ac:spMkLst>
          </pc:spChg>
          <pc:spChg chg="add del mod">
            <ac:chgData name="Shibu" userId="6f9cabd8-4214-43da-a725-fbfa13722539" providerId="ADAL" clId="{63D4BDB5-5AE2-4953-8938-5BD2A3AD651B}" dt="2026-08-03T06:35:30.057" v="164"/>
            <ac:spMkLst>
              <pc:docMk/>
              <pc:sldMasterMk cId="9593641" sldId="2147484378"/>
              <pc:sldLayoutMk cId="2191695109" sldId="2147484384"/>
              <ac:spMk id="26" creationId="{A2AFF122-4CAC-8A28-8F32-5CB066015D08}"/>
            </ac:spMkLst>
          </pc:spChg>
          <pc:spChg chg="add mod">
            <ac:chgData name="Shibu" userId="6f9cabd8-4214-43da-a725-fbfa13722539" providerId="ADAL" clId="{63D4BDB5-5AE2-4953-8938-5BD2A3AD651B}" dt="2026-08-03T06:35:45.395" v="168"/>
            <ac:spMkLst>
              <pc:docMk/>
              <pc:sldMasterMk cId="9593641" sldId="2147484378"/>
              <pc:sldLayoutMk cId="2191695109" sldId="2147484384"/>
              <ac:spMk id="27" creationId="{B04F88BB-67DA-369F-F9A0-7F30279F8738}"/>
            </ac:spMkLst>
          </pc:spChg>
          <pc:spChg chg="add mod">
            <ac:chgData name="Shibu" userId="6f9cabd8-4214-43da-a725-fbfa13722539" providerId="ADAL" clId="{63D4BDB5-5AE2-4953-8938-5BD2A3AD651B}" dt="2026-08-03T06:35:48.016" v="170" actId="571"/>
            <ac:spMkLst>
              <pc:docMk/>
              <pc:sldMasterMk cId="9593641" sldId="2147484378"/>
              <pc:sldLayoutMk cId="2191695109" sldId="2147484384"/>
              <ac:spMk id="28" creationId="{6DD3094B-92CA-58A2-D06C-FB9026B1D3B8}"/>
            </ac:spMkLst>
          </pc:spChg>
          <pc:spChg chg="add mod">
            <ac:chgData name="Shibu" userId="6f9cabd8-4214-43da-a725-fbfa13722539" providerId="ADAL" clId="{63D4BDB5-5AE2-4953-8938-5BD2A3AD651B}" dt="2026-08-03T06:37:01.702" v="177" actId="14100"/>
            <ac:spMkLst>
              <pc:docMk/>
              <pc:sldMasterMk cId="9593641" sldId="2147484378"/>
              <pc:sldLayoutMk cId="2191695109" sldId="2147484384"/>
              <ac:spMk id="29" creationId="{1732FC5E-6954-4A53-9F2D-0CCF56C2446E}"/>
            </ac:spMkLst>
          </pc:spChg>
          <pc:grpChg chg="del mod">
            <ac:chgData name="Shibu" userId="6f9cabd8-4214-43da-a725-fbfa13722539" providerId="ADAL" clId="{63D4BDB5-5AE2-4953-8938-5BD2A3AD651B}" dt="2026-08-03T06:36:42.984" v="175" actId="165"/>
            <ac:grpSpMkLst>
              <pc:docMk/>
              <pc:sldMasterMk cId="9593641" sldId="2147484378"/>
              <pc:sldLayoutMk cId="2191695109" sldId="2147484384"/>
              <ac:grpSpMk id="12" creationId="{4C37523E-4541-C7A9-0780-25EE8091AC8D}"/>
            </ac:grpSpMkLst>
          </pc:grpChg>
          <pc:grpChg chg="del">
            <ac:chgData name="Shibu" userId="6f9cabd8-4214-43da-a725-fbfa13722539" providerId="ADAL" clId="{63D4BDB5-5AE2-4953-8938-5BD2A3AD651B}" dt="2026-08-03T06:35:44.519" v="167" actId="478"/>
            <ac:grpSpMkLst>
              <pc:docMk/>
              <pc:sldMasterMk cId="9593641" sldId="2147484378"/>
              <pc:sldLayoutMk cId="2191695109" sldId="2147484384"/>
              <ac:grpSpMk id="14" creationId="{D4666B09-B7AD-8B97-A0F1-2D3FE1B5D249}"/>
            </ac:grpSpMkLst>
          </pc:grpChg>
          <pc:grpChg chg="add mod ord">
            <ac:chgData name="Shibu" userId="6f9cabd8-4214-43da-a725-fbfa13722539" providerId="ADAL" clId="{63D4BDB5-5AE2-4953-8938-5BD2A3AD651B}" dt="2026-08-03T06:34:46.471" v="151" actId="167"/>
            <ac:grpSpMkLst>
              <pc:docMk/>
              <pc:sldMasterMk cId="9593641" sldId="2147484378"/>
              <pc:sldLayoutMk cId="2191695109" sldId="2147484384"/>
              <ac:grpSpMk id="24" creationId="{04150C2D-5DEF-CD31-FC7C-2C2F96630398}"/>
            </ac:grpSpMkLst>
          </pc:grpChg>
          <pc:picChg chg="add del mod topLvl">
            <ac:chgData name="Shibu" userId="6f9cabd8-4214-43da-a725-fbfa13722539" providerId="ADAL" clId="{63D4BDB5-5AE2-4953-8938-5BD2A3AD651B}" dt="2026-08-03T06:37:07.842" v="179" actId="478"/>
            <ac:picMkLst>
              <pc:docMk/>
              <pc:sldMasterMk cId="9593641" sldId="2147484378"/>
              <pc:sldLayoutMk cId="2191695109" sldId="2147484384"/>
              <ac:picMk id="18" creationId="{2C0FA308-52CF-D000-0CC9-1DF8EEE9715C}"/>
            </ac:picMkLst>
          </pc:picChg>
          <pc:picChg chg="add del mod topLvl">
            <ac:chgData name="Shibu" userId="6f9cabd8-4214-43da-a725-fbfa13722539" providerId="ADAL" clId="{63D4BDB5-5AE2-4953-8938-5BD2A3AD651B}" dt="2026-08-03T06:37:07.842" v="179" actId="478"/>
            <ac:picMkLst>
              <pc:docMk/>
              <pc:sldMasterMk cId="9593641" sldId="2147484378"/>
              <pc:sldLayoutMk cId="2191695109" sldId="2147484384"/>
              <ac:picMk id="20" creationId="{9A4EF43E-B569-EC79-7088-6AEE292A20D9}"/>
            </ac:picMkLst>
          </pc:picChg>
          <pc:picChg chg="add del mod topLvl">
            <ac:chgData name="Shibu" userId="6f9cabd8-4214-43da-a725-fbfa13722539" providerId="ADAL" clId="{63D4BDB5-5AE2-4953-8938-5BD2A3AD651B}" dt="2026-08-03T06:37:07.842" v="179" actId="478"/>
            <ac:picMkLst>
              <pc:docMk/>
              <pc:sldMasterMk cId="9593641" sldId="2147484378"/>
              <pc:sldLayoutMk cId="2191695109" sldId="2147484384"/>
              <ac:picMk id="21" creationId="{923103D2-1514-A5CD-7398-00D2C8D287D2}"/>
            </ac:picMkLst>
          </pc:picChg>
          <pc:picChg chg="del mod">
            <ac:chgData name="Shibu" userId="6f9cabd8-4214-43da-a725-fbfa13722539" providerId="ADAL" clId="{63D4BDB5-5AE2-4953-8938-5BD2A3AD651B}" dt="2026-08-03T06:37:07.842" v="179" actId="478"/>
            <ac:picMkLst>
              <pc:docMk/>
              <pc:sldMasterMk cId="9593641" sldId="2147484378"/>
              <pc:sldLayoutMk cId="2191695109" sldId="2147484384"/>
              <ac:picMk id="23" creationId="{D6539712-8681-6673-2F11-2D77BE94DB5E}"/>
            </ac:picMkLst>
          </pc:picChg>
          <pc:cxnChg chg="del mod">
            <ac:chgData name="Shibu" userId="6f9cabd8-4214-43da-a725-fbfa13722539" providerId="ADAL" clId="{63D4BDB5-5AE2-4953-8938-5BD2A3AD651B}" dt="2026-08-03T06:35:37.442" v="165" actId="478"/>
            <ac:cxnSpMkLst>
              <pc:docMk/>
              <pc:sldMasterMk cId="9593641" sldId="2147484378"/>
              <pc:sldLayoutMk cId="2191695109" sldId="2147484384"/>
              <ac:cxnSpMk id="6" creationId="{88CC4997-7143-92C2-B195-79F052A40F2D}"/>
            </ac:cxnSpMkLst>
          </pc:cxnChg>
          <pc:cxnChg chg="del">
            <ac:chgData name="Shibu" userId="6f9cabd8-4214-43da-a725-fbfa13722539" providerId="ADAL" clId="{63D4BDB5-5AE2-4953-8938-5BD2A3AD651B}" dt="2026-08-03T06:37:07.842" v="179" actId="478"/>
            <ac:cxnSpMkLst>
              <pc:docMk/>
              <pc:sldMasterMk cId="9593641" sldId="2147484378"/>
              <pc:sldLayoutMk cId="2191695109" sldId="2147484384"/>
              <ac:cxnSpMk id="7" creationId="{7883E0DB-8320-5C89-5E51-02101EEA0371}"/>
            </ac:cxnSpMkLst>
          </pc:cxnChg>
          <pc:cxnChg chg="del">
            <ac:chgData name="Shibu" userId="6f9cabd8-4214-43da-a725-fbfa13722539" providerId="ADAL" clId="{63D4BDB5-5AE2-4953-8938-5BD2A3AD651B}" dt="2026-08-03T06:37:07.842" v="179" actId="478"/>
            <ac:cxnSpMkLst>
              <pc:docMk/>
              <pc:sldMasterMk cId="9593641" sldId="2147484378"/>
              <pc:sldLayoutMk cId="2191695109" sldId="2147484384"/>
              <ac:cxnSpMk id="8" creationId="{014FF2DD-1EDD-1BE2-4F8C-08D5400FFA8F}"/>
            </ac:cxnSpMkLst>
          </pc:cxnChg>
          <pc:cxnChg chg="del">
            <ac:chgData name="Shibu" userId="6f9cabd8-4214-43da-a725-fbfa13722539" providerId="ADAL" clId="{63D4BDB5-5AE2-4953-8938-5BD2A3AD651B}" dt="2026-08-03T06:37:07.842" v="179" actId="478"/>
            <ac:cxnSpMkLst>
              <pc:docMk/>
              <pc:sldMasterMk cId="9593641" sldId="2147484378"/>
              <pc:sldLayoutMk cId="2191695109" sldId="2147484384"/>
              <ac:cxnSpMk id="9" creationId="{5E0BA978-D522-E15F-1B33-7E498AC27350}"/>
            </ac:cxnSpMkLst>
          </pc:cxnChg>
          <pc:cxnChg chg="del">
            <ac:chgData name="Shibu" userId="6f9cabd8-4214-43da-a725-fbfa13722539" providerId="ADAL" clId="{63D4BDB5-5AE2-4953-8938-5BD2A3AD651B}" dt="2026-08-03T06:37:07.842" v="179" actId="478"/>
            <ac:cxnSpMkLst>
              <pc:docMk/>
              <pc:sldMasterMk cId="9593641" sldId="2147484378"/>
              <pc:sldLayoutMk cId="2191695109" sldId="2147484384"/>
              <ac:cxnSpMk id="11" creationId="{2160D703-E762-73D9-3392-91728AC38E64}"/>
            </ac:cxnSpMkLst>
          </pc:cxnChg>
          <pc:cxnChg chg="mod topLvl">
            <ac:chgData name="Shibu" userId="6f9cabd8-4214-43da-a725-fbfa13722539" providerId="ADAL" clId="{63D4BDB5-5AE2-4953-8938-5BD2A3AD651B}" dt="2026-08-03T06:36:42.984" v="175" actId="165"/>
            <ac:cxnSpMkLst>
              <pc:docMk/>
              <pc:sldMasterMk cId="9593641" sldId="2147484378"/>
              <pc:sldLayoutMk cId="2191695109" sldId="2147484384"/>
              <ac:cxnSpMk id="16" creationId="{26D1389B-C277-FF28-1416-4F8E98209148}"/>
            </ac:cxnSpMkLst>
          </pc:cxnChg>
        </pc:sldLayoutChg>
        <pc:sldLayoutChg chg="addSp delSp modSp add mod modTransition">
          <pc:chgData name="Shibu" userId="6f9cabd8-4214-43da-a725-fbfa13722539" providerId="ADAL" clId="{63D4BDB5-5AE2-4953-8938-5BD2A3AD651B}" dt="2026-08-03T06:43:27.588" v="193" actId="167"/>
          <pc:sldLayoutMkLst>
            <pc:docMk/>
            <pc:sldMasterMk cId="9593641" sldId="2147484378"/>
            <pc:sldLayoutMk cId="3306956167" sldId="2147484385"/>
          </pc:sldLayoutMkLst>
          <pc:spChg chg="del">
            <ac:chgData name="Shibu" userId="6f9cabd8-4214-43da-a725-fbfa13722539" providerId="ADAL" clId="{63D4BDB5-5AE2-4953-8938-5BD2A3AD651B}" dt="2026-08-03T06:43:18.749" v="188" actId="478"/>
            <ac:spMkLst>
              <pc:docMk/>
              <pc:sldMasterMk cId="9593641" sldId="2147484378"/>
              <pc:sldLayoutMk cId="3306956167" sldId="2147484385"/>
              <ac:spMk id="3" creationId="{7AB2C1FC-AF29-AE2E-FD53-7F08800314A5}"/>
            </ac:spMkLst>
          </pc:spChg>
          <pc:spChg chg="del">
            <ac:chgData name="Shibu" userId="6f9cabd8-4214-43da-a725-fbfa13722539" providerId="ADAL" clId="{63D4BDB5-5AE2-4953-8938-5BD2A3AD651B}" dt="2026-08-03T06:43:18.749" v="188" actId="478"/>
            <ac:spMkLst>
              <pc:docMk/>
              <pc:sldMasterMk cId="9593641" sldId="2147484378"/>
              <pc:sldLayoutMk cId="3306956167" sldId="2147484385"/>
              <ac:spMk id="4" creationId="{C040C4BC-2DD4-A737-D06F-2D195DB497CD}"/>
            </ac:spMkLst>
          </pc:spChg>
          <pc:spChg chg="add mod ord">
            <ac:chgData name="Shibu" userId="6f9cabd8-4214-43da-a725-fbfa13722539" providerId="ADAL" clId="{63D4BDB5-5AE2-4953-8938-5BD2A3AD651B}" dt="2026-08-03T06:43:27.588" v="193" actId="167"/>
            <ac:spMkLst>
              <pc:docMk/>
              <pc:sldMasterMk cId="9593641" sldId="2147484378"/>
              <pc:sldLayoutMk cId="3306956167" sldId="2147484385"/>
              <ac:spMk id="5" creationId="{2D9728F8-DF04-1427-E062-B2654B9C500B}"/>
            </ac:spMkLst>
          </pc:spChg>
          <pc:spChg chg="add del">
            <ac:chgData name="Shibu" userId="6f9cabd8-4214-43da-a725-fbfa13722539" providerId="ADAL" clId="{63D4BDB5-5AE2-4953-8938-5BD2A3AD651B}" dt="2026-08-03T06:43:23.479" v="190" actId="478"/>
            <ac:spMkLst>
              <pc:docMk/>
              <pc:sldMasterMk cId="9593641" sldId="2147484378"/>
              <pc:sldLayoutMk cId="3306956167" sldId="2147484385"/>
              <ac:spMk id="7" creationId="{E48FFDAC-6334-FAA5-735A-9C8B412A9969}"/>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63DCD9-BD76-4D86-82B5-B359A9C79D51}" type="datetimeFigureOut">
              <a:rPr lang="en-US" smtClean="0"/>
              <a:t>8/3/2026</a:t>
            </a:fld>
            <a:endParaRPr lang="en-US"/>
          </a:p>
        </p:txBody>
      </p:sp>
      <p:sp>
        <p:nvSpPr>
          <p:cNvPr id="4" name="Slide Image Placeholder 3"/>
          <p:cNvSpPr>
            <a:spLocks noGrp="1" noRot="1" noChangeAspect="1"/>
          </p:cNvSpPr>
          <p:nvPr>
            <p:ph type="sldImg" idx="2"/>
          </p:nvPr>
        </p:nvSpPr>
        <p:spPr>
          <a:xfrm>
            <a:off x="1885950" y="1143000"/>
            <a:ext cx="30861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A06A06-188E-4850-BD3A-1DF5CF0C06E6}" type="slidenum">
              <a:rPr lang="en-US" smtClean="0"/>
              <a:t>‹#›</a:t>
            </a:fld>
            <a:endParaRPr lang="en-US"/>
          </a:p>
        </p:txBody>
      </p:sp>
    </p:spTree>
    <p:extLst>
      <p:ext uri="{BB962C8B-B14F-4D97-AF65-F5344CB8AC3E}">
        <p14:creationId xmlns:p14="http://schemas.microsoft.com/office/powerpoint/2010/main" val="2894125198"/>
      </p:ext>
    </p:extLst>
  </p:cSld>
  <p:clrMap bg1="lt1" tx1="dk1" bg2="lt2" tx2="dk2" accent1="accent1" accent2="accent2" accent3="accent3" accent4="accent4" accent5="accent5" accent6="accent6" hlink="hlink" folHlink="folHlink"/>
  <p:notesStyle>
    <a:lvl1pPr marL="0" algn="l" defTabSz="661386" rtl="0" eaLnBrk="1" latinLnBrk="0" hangingPunct="1">
      <a:defRPr sz="868" kern="1200">
        <a:solidFill>
          <a:schemeClr val="tx1"/>
        </a:solidFill>
        <a:latin typeface="+mn-lt"/>
        <a:ea typeface="+mn-ea"/>
        <a:cs typeface="+mn-cs"/>
      </a:defRPr>
    </a:lvl1pPr>
    <a:lvl2pPr marL="330693" algn="l" defTabSz="661386" rtl="0" eaLnBrk="1" latinLnBrk="0" hangingPunct="1">
      <a:defRPr sz="868" kern="1200">
        <a:solidFill>
          <a:schemeClr val="tx1"/>
        </a:solidFill>
        <a:latin typeface="+mn-lt"/>
        <a:ea typeface="+mn-ea"/>
        <a:cs typeface="+mn-cs"/>
      </a:defRPr>
    </a:lvl2pPr>
    <a:lvl3pPr marL="661386" algn="l" defTabSz="661386" rtl="0" eaLnBrk="1" latinLnBrk="0" hangingPunct="1">
      <a:defRPr sz="868" kern="1200">
        <a:solidFill>
          <a:schemeClr val="tx1"/>
        </a:solidFill>
        <a:latin typeface="+mn-lt"/>
        <a:ea typeface="+mn-ea"/>
        <a:cs typeface="+mn-cs"/>
      </a:defRPr>
    </a:lvl3pPr>
    <a:lvl4pPr marL="992078" algn="l" defTabSz="661386" rtl="0" eaLnBrk="1" latinLnBrk="0" hangingPunct="1">
      <a:defRPr sz="868" kern="1200">
        <a:solidFill>
          <a:schemeClr val="tx1"/>
        </a:solidFill>
        <a:latin typeface="+mn-lt"/>
        <a:ea typeface="+mn-ea"/>
        <a:cs typeface="+mn-cs"/>
      </a:defRPr>
    </a:lvl4pPr>
    <a:lvl5pPr marL="1322771" algn="l" defTabSz="661386" rtl="0" eaLnBrk="1" latinLnBrk="0" hangingPunct="1">
      <a:defRPr sz="868" kern="1200">
        <a:solidFill>
          <a:schemeClr val="tx1"/>
        </a:solidFill>
        <a:latin typeface="+mn-lt"/>
        <a:ea typeface="+mn-ea"/>
        <a:cs typeface="+mn-cs"/>
      </a:defRPr>
    </a:lvl5pPr>
    <a:lvl6pPr marL="1653464" algn="l" defTabSz="661386" rtl="0" eaLnBrk="1" latinLnBrk="0" hangingPunct="1">
      <a:defRPr sz="868" kern="1200">
        <a:solidFill>
          <a:schemeClr val="tx1"/>
        </a:solidFill>
        <a:latin typeface="+mn-lt"/>
        <a:ea typeface="+mn-ea"/>
        <a:cs typeface="+mn-cs"/>
      </a:defRPr>
    </a:lvl6pPr>
    <a:lvl7pPr marL="1984157" algn="l" defTabSz="661386" rtl="0" eaLnBrk="1" latinLnBrk="0" hangingPunct="1">
      <a:defRPr sz="868" kern="1200">
        <a:solidFill>
          <a:schemeClr val="tx1"/>
        </a:solidFill>
        <a:latin typeface="+mn-lt"/>
        <a:ea typeface="+mn-ea"/>
        <a:cs typeface="+mn-cs"/>
      </a:defRPr>
    </a:lvl7pPr>
    <a:lvl8pPr marL="2314849" algn="l" defTabSz="661386" rtl="0" eaLnBrk="1" latinLnBrk="0" hangingPunct="1">
      <a:defRPr sz="868" kern="1200">
        <a:solidFill>
          <a:schemeClr val="tx1"/>
        </a:solidFill>
        <a:latin typeface="+mn-lt"/>
        <a:ea typeface="+mn-ea"/>
        <a:cs typeface="+mn-cs"/>
      </a:defRPr>
    </a:lvl8pPr>
    <a:lvl9pPr marL="2645542" algn="l" defTabSz="661386" rtl="0" eaLnBrk="1" latinLnBrk="0" hangingPunct="1">
      <a:defRPr sz="868"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age">
    <p:spTree>
      <p:nvGrpSpPr>
        <p:cNvPr id="1" name=""/>
        <p:cNvGrpSpPr/>
        <p:nvPr/>
      </p:nvGrpSpPr>
      <p:grpSpPr>
        <a:xfrm>
          <a:off x="0" y="0"/>
          <a:ext cx="0" cy="0"/>
          <a:chOff x="0" y="0"/>
          <a:chExt cx="0" cy="0"/>
        </a:xfrm>
      </p:grpSpPr>
      <p:sp>
        <p:nvSpPr>
          <p:cNvPr id="21" name="Text Placeholder 20">
            <a:extLst>
              <a:ext uri="{FF2B5EF4-FFF2-40B4-BE49-F238E27FC236}">
                <a16:creationId xmlns:a16="http://schemas.microsoft.com/office/drawing/2014/main" id="{8564F5BD-8A16-6714-194B-5D4580ED6708}"/>
              </a:ext>
            </a:extLst>
          </p:cNvPr>
          <p:cNvSpPr>
            <a:spLocks noGrp="1"/>
          </p:cNvSpPr>
          <p:nvPr>
            <p:ph type="body" sz="quarter" idx="10" hasCustomPrompt="1"/>
          </p:nvPr>
        </p:nvSpPr>
        <p:spPr>
          <a:xfrm>
            <a:off x="536576" y="1724025"/>
            <a:ext cx="2592000" cy="557784"/>
          </a:xfrm>
          <a:solidFill>
            <a:schemeClr val="accent2"/>
          </a:solidFill>
        </p:spPr>
        <p:txBody>
          <a:bodyPr tIns="91440" bIns="91440" anchor="ctr">
            <a:noAutofit/>
          </a:bodyPr>
          <a:lstStyle>
            <a:lvl1pPr marL="0" indent="0" algn="ctr">
              <a:lnSpc>
                <a:spcPct val="100000"/>
              </a:lnSpc>
              <a:spcBef>
                <a:spcPts val="0"/>
              </a:spcBef>
              <a:buNone/>
              <a:defRPr b="1" cap="all" spc="220" baseline="0">
                <a:solidFill>
                  <a:schemeClr val="bg1"/>
                </a:solidFill>
              </a:defRPr>
            </a:lvl1pPr>
          </a:lstStyle>
          <a:p>
            <a:pPr lvl="0"/>
            <a:r>
              <a:rPr lang="en-US" dirty="0"/>
              <a:t>Add text</a:t>
            </a:r>
          </a:p>
        </p:txBody>
      </p:sp>
      <p:pic>
        <p:nvPicPr>
          <p:cNvPr id="3" name="Picture 2">
            <a:extLst>
              <a:ext uri="{FF2B5EF4-FFF2-40B4-BE49-F238E27FC236}">
                <a16:creationId xmlns:a16="http://schemas.microsoft.com/office/drawing/2014/main" id="{B27F7D96-6A78-FBC7-99FE-0B6746AD6F93}"/>
              </a:ext>
            </a:extLst>
          </p:cNvPr>
          <p:cNvPicPr>
            <a:picLocks noChangeAspect="1"/>
          </p:cNvPicPr>
          <p:nvPr userDrawn="1"/>
        </p:nvPicPr>
        <p:blipFill>
          <a:blip r:embed="rId2">
            <a:extLst>
              <a:ext uri="{28A0092B-C50C-407E-A947-70E740481C1C}">
                <a14:useLocalDpi xmlns:a14="http://schemas.microsoft.com/office/drawing/2010/main" val="0"/>
              </a:ext>
            </a:extLst>
          </a:blip>
          <a:srcRect t="23035" b="11390"/>
          <a:stretch>
            <a:fillRect/>
          </a:stretch>
        </p:blipFill>
        <p:spPr>
          <a:xfrm>
            <a:off x="0" y="4892041"/>
            <a:ext cx="10286803" cy="5396547"/>
          </a:xfrm>
          <a:prstGeom prst="rect">
            <a:avLst/>
          </a:prstGeom>
        </p:spPr>
      </p:pic>
      <p:sp>
        <p:nvSpPr>
          <p:cNvPr id="5" name="Rectangle 4">
            <a:extLst>
              <a:ext uri="{FF2B5EF4-FFF2-40B4-BE49-F238E27FC236}">
                <a16:creationId xmlns:a16="http://schemas.microsoft.com/office/drawing/2014/main" id="{5C3D8D21-8DDA-EA5D-1745-DFF15D9AE969}"/>
              </a:ext>
            </a:extLst>
          </p:cNvPr>
          <p:cNvSpPr>
            <a:spLocks/>
          </p:cNvSpPr>
          <p:nvPr userDrawn="1"/>
        </p:nvSpPr>
        <p:spPr>
          <a:xfrm>
            <a:off x="5626023" y="5626023"/>
            <a:ext cx="4662565" cy="4662565"/>
          </a:xfrm>
          <a:prstGeom prst="rect">
            <a:avLst/>
          </a:prstGeom>
          <a:gradFill flip="none" rotWithShape="1">
            <a:gsLst>
              <a:gs pos="0">
                <a:schemeClr val="accent2">
                  <a:alpha val="91000"/>
                </a:schemeClr>
              </a:gs>
              <a:gs pos="63000">
                <a:schemeClr val="accent2">
                  <a:alpha val="0"/>
                </a:scheme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IN">
              <a:solidFill>
                <a:schemeClr val="lt1"/>
              </a:solidFill>
            </a:endParaRPr>
          </a:p>
        </p:txBody>
      </p:sp>
      <p:sp>
        <p:nvSpPr>
          <p:cNvPr id="7" name="Rectangle: Single Corner Rounded 6">
            <a:extLst>
              <a:ext uri="{FF2B5EF4-FFF2-40B4-BE49-F238E27FC236}">
                <a16:creationId xmlns:a16="http://schemas.microsoft.com/office/drawing/2014/main" id="{47C5C657-E91A-36F4-3F91-C5E3E87BC083}"/>
              </a:ext>
            </a:extLst>
          </p:cNvPr>
          <p:cNvSpPr/>
          <p:nvPr userDrawn="1"/>
        </p:nvSpPr>
        <p:spPr>
          <a:xfrm flipV="1">
            <a:off x="536575" y="2278023"/>
            <a:ext cx="7669714" cy="3348000"/>
          </a:xfrm>
          <a:prstGeom prst="round1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solidFill>
                <a:srgbClr val="FFFFFF"/>
              </a:solidFill>
            </a:endParaRPr>
          </a:p>
        </p:txBody>
      </p:sp>
      <p:sp>
        <p:nvSpPr>
          <p:cNvPr id="9" name="Rectangle 8">
            <a:extLst>
              <a:ext uri="{FF2B5EF4-FFF2-40B4-BE49-F238E27FC236}">
                <a16:creationId xmlns:a16="http://schemas.microsoft.com/office/drawing/2014/main" id="{7E5FDFA0-10D3-2884-02C6-AF9E375FB28D}"/>
              </a:ext>
            </a:extLst>
          </p:cNvPr>
          <p:cNvSpPr/>
          <p:nvPr userDrawn="1"/>
        </p:nvSpPr>
        <p:spPr>
          <a:xfrm>
            <a:off x="0" y="10215436"/>
            <a:ext cx="10288588" cy="73152"/>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324000" tIns="0" rIns="0" bIns="0" rtlCol="0" anchor="ctr">
            <a:noAutofit/>
          </a:bodyPr>
          <a:lstStyle/>
          <a:p>
            <a:endParaRPr lang="en-US" sz="2000">
              <a:solidFill>
                <a:schemeClr val="accent2"/>
              </a:solidFill>
            </a:endParaRPr>
          </a:p>
        </p:txBody>
      </p:sp>
      <p:sp>
        <p:nvSpPr>
          <p:cNvPr id="22" name="Text Placeholder 20">
            <a:extLst>
              <a:ext uri="{FF2B5EF4-FFF2-40B4-BE49-F238E27FC236}">
                <a16:creationId xmlns:a16="http://schemas.microsoft.com/office/drawing/2014/main" id="{B04F88BB-67DA-369F-F9A0-7F30279F8738}"/>
              </a:ext>
            </a:extLst>
          </p:cNvPr>
          <p:cNvSpPr>
            <a:spLocks noGrp="1"/>
          </p:cNvSpPr>
          <p:nvPr>
            <p:ph type="body" sz="quarter" idx="11" hasCustomPrompt="1"/>
          </p:nvPr>
        </p:nvSpPr>
        <p:spPr>
          <a:xfrm>
            <a:off x="1032260" y="2680144"/>
            <a:ext cx="5650992" cy="1046440"/>
          </a:xfrm>
        </p:spPr>
        <p:txBody>
          <a:bodyPr lIns="0" tIns="0" rIns="0" bIns="0"/>
          <a:lstStyle>
            <a:lvl1pPr marL="0" indent="0">
              <a:lnSpc>
                <a:spcPct val="100000"/>
              </a:lnSpc>
              <a:spcBef>
                <a:spcPts val="0"/>
              </a:spcBef>
              <a:buNone/>
              <a:defRPr sz="3400" b="1">
                <a:solidFill>
                  <a:schemeClr val="accent1"/>
                </a:solidFill>
                <a:latin typeface="+mj-lt"/>
              </a:defRPr>
            </a:lvl1pPr>
          </a:lstStyle>
          <a:p>
            <a:pPr lvl="0"/>
            <a:r>
              <a:rPr lang="en-US" dirty="0"/>
              <a:t>Click to edit </a:t>
            </a:r>
            <a:br>
              <a:rPr lang="en-US" dirty="0"/>
            </a:br>
            <a:r>
              <a:rPr lang="en-US" dirty="0"/>
              <a:t>carousel title text</a:t>
            </a:r>
            <a:endParaRPr lang="en-IN" dirty="0"/>
          </a:p>
        </p:txBody>
      </p:sp>
      <p:sp>
        <p:nvSpPr>
          <p:cNvPr id="23" name="Text Placeholder 20">
            <a:extLst>
              <a:ext uri="{FF2B5EF4-FFF2-40B4-BE49-F238E27FC236}">
                <a16:creationId xmlns:a16="http://schemas.microsoft.com/office/drawing/2014/main" id="{0F3C0E7A-91AA-8E87-803B-2ED852D73F47}"/>
              </a:ext>
            </a:extLst>
          </p:cNvPr>
          <p:cNvSpPr>
            <a:spLocks noGrp="1"/>
          </p:cNvSpPr>
          <p:nvPr>
            <p:ph type="body" sz="quarter" idx="12" hasCustomPrompt="1"/>
          </p:nvPr>
        </p:nvSpPr>
        <p:spPr>
          <a:xfrm>
            <a:off x="1032260" y="4392905"/>
            <a:ext cx="5650992" cy="276999"/>
          </a:xfrm>
        </p:spPr>
        <p:txBody>
          <a:bodyPr lIns="0" tIns="0" rIns="0" bIns="0"/>
          <a:lstStyle>
            <a:lvl1pPr marL="0" indent="0">
              <a:lnSpc>
                <a:spcPct val="100000"/>
              </a:lnSpc>
              <a:spcBef>
                <a:spcPts val="0"/>
              </a:spcBef>
              <a:buNone/>
              <a:defRPr sz="1800" b="0">
                <a:solidFill>
                  <a:schemeClr val="tx1"/>
                </a:solidFill>
              </a:defRPr>
            </a:lvl1pPr>
          </a:lstStyle>
          <a:p>
            <a:pPr lvl="0"/>
            <a:r>
              <a:rPr lang="en-US" dirty="0"/>
              <a:t>Click to edit text</a:t>
            </a:r>
            <a:endParaRPr lang="en-IN" dirty="0"/>
          </a:p>
        </p:txBody>
      </p:sp>
    </p:spTree>
    <p:extLst>
      <p:ext uri="{BB962C8B-B14F-4D97-AF65-F5344CB8AC3E}">
        <p14:creationId xmlns:p14="http://schemas.microsoft.com/office/powerpoint/2010/main" val="752318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1">
    <p:spTree>
      <p:nvGrpSpPr>
        <p:cNvPr id="1" name=""/>
        <p:cNvGrpSpPr/>
        <p:nvPr/>
      </p:nvGrpSpPr>
      <p:grpSpPr>
        <a:xfrm>
          <a:off x="0" y="0"/>
          <a:ext cx="0" cy="0"/>
          <a:chOff x="0" y="0"/>
          <a:chExt cx="0" cy="0"/>
        </a:xfrm>
      </p:grpSpPr>
      <p:sp>
        <p:nvSpPr>
          <p:cNvPr id="2" name="Rectangle: Single Corner Rounded 1">
            <a:extLst>
              <a:ext uri="{FF2B5EF4-FFF2-40B4-BE49-F238E27FC236}">
                <a16:creationId xmlns:a16="http://schemas.microsoft.com/office/drawing/2014/main" id="{48D0040A-65F1-0EB8-2B41-DA6674D10D03}"/>
              </a:ext>
            </a:extLst>
          </p:cNvPr>
          <p:cNvSpPr>
            <a:spLocks/>
          </p:cNvSpPr>
          <p:nvPr userDrawn="1"/>
        </p:nvSpPr>
        <p:spPr>
          <a:xfrm flipH="1" flipV="1">
            <a:off x="536575" y="-1"/>
            <a:ext cx="9752012" cy="4126113"/>
          </a:xfrm>
          <a:prstGeom prst="round1Rect">
            <a:avLst>
              <a:gd name="adj" fmla="val 14568"/>
            </a:avLst>
          </a:prstGeom>
          <a:gradFill>
            <a:gsLst>
              <a:gs pos="95000">
                <a:schemeClr val="accent2"/>
              </a:gs>
              <a:gs pos="10000">
                <a:schemeClr val="accent1">
                  <a:lumMod val="50000"/>
                </a:schemeClr>
              </a:gs>
              <a:gs pos="60000">
                <a:schemeClr val="accent1"/>
              </a:gs>
            </a:gsLst>
            <a:lin ang="14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solidFill>
                <a:srgbClr val="FFFFFF"/>
              </a:solidFill>
            </a:endParaRPr>
          </a:p>
        </p:txBody>
      </p:sp>
      <p:cxnSp>
        <p:nvCxnSpPr>
          <p:cNvPr id="6" name="Straight Arrow Connector 5">
            <a:extLst>
              <a:ext uri="{FF2B5EF4-FFF2-40B4-BE49-F238E27FC236}">
                <a16:creationId xmlns:a16="http://schemas.microsoft.com/office/drawing/2014/main" id="{88CC4997-7143-92C2-B195-79F052A40F2D}"/>
              </a:ext>
            </a:extLst>
          </p:cNvPr>
          <p:cNvCxnSpPr>
            <a:cxnSpLocks/>
          </p:cNvCxnSpPr>
          <p:nvPr/>
        </p:nvCxnSpPr>
        <p:spPr>
          <a:xfrm>
            <a:off x="1216819" y="2303776"/>
            <a:ext cx="756000" cy="0"/>
          </a:xfrm>
          <a:prstGeom prst="straightConnector1">
            <a:avLst/>
          </a:prstGeom>
          <a:ln w="12700">
            <a:solidFill>
              <a:schemeClr val="accent2"/>
            </a:solidFill>
            <a:tailEnd type="none" w="lg" len="med"/>
          </a:ln>
        </p:spPr>
        <p:style>
          <a:lnRef idx="1">
            <a:schemeClr val="accent1"/>
          </a:lnRef>
          <a:fillRef idx="0">
            <a:schemeClr val="accent1"/>
          </a:fillRef>
          <a:effectRef idx="0">
            <a:schemeClr val="accent1"/>
          </a:effectRef>
          <a:fontRef idx="minor">
            <a:schemeClr val="tx1"/>
          </a:fontRef>
        </p:style>
      </p:cxnSp>
      <p:sp>
        <p:nvSpPr>
          <p:cNvPr id="10" name="Rectangle: Single Corner Rounded 9">
            <a:extLst>
              <a:ext uri="{FF2B5EF4-FFF2-40B4-BE49-F238E27FC236}">
                <a16:creationId xmlns:a16="http://schemas.microsoft.com/office/drawing/2014/main" id="{EBCFA36B-9FF6-6358-5871-3859427A6EF9}"/>
              </a:ext>
            </a:extLst>
          </p:cNvPr>
          <p:cNvSpPr>
            <a:spLocks/>
          </p:cNvSpPr>
          <p:nvPr userDrawn="1"/>
        </p:nvSpPr>
        <p:spPr>
          <a:xfrm flipV="1">
            <a:off x="0" y="0"/>
            <a:ext cx="10288587" cy="54000"/>
          </a:xfrm>
          <a:prstGeom prst="round1Rect">
            <a:avLst>
              <a:gd name="adj" fmla="val 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solidFill>
                <a:srgbClr val="FFFFFF"/>
              </a:solidFill>
            </a:endParaRPr>
          </a:p>
        </p:txBody>
      </p:sp>
      <p:sp>
        <p:nvSpPr>
          <p:cNvPr id="22" name="Text Placeholder 20">
            <a:extLst>
              <a:ext uri="{FF2B5EF4-FFF2-40B4-BE49-F238E27FC236}">
                <a16:creationId xmlns:a16="http://schemas.microsoft.com/office/drawing/2014/main" id="{B04F88BB-67DA-369F-F9A0-7F30279F8738}"/>
              </a:ext>
            </a:extLst>
          </p:cNvPr>
          <p:cNvSpPr>
            <a:spLocks noGrp="1"/>
          </p:cNvSpPr>
          <p:nvPr userDrawn="1">
            <p:ph type="body" sz="quarter" idx="11" hasCustomPrompt="1"/>
          </p:nvPr>
        </p:nvSpPr>
        <p:spPr>
          <a:xfrm>
            <a:off x="1216818" y="1666517"/>
            <a:ext cx="5650992" cy="553998"/>
          </a:xfrm>
        </p:spPr>
        <p:txBody>
          <a:bodyPr lIns="0" tIns="0" rIns="0" bIns="0"/>
          <a:lstStyle>
            <a:lvl1pPr marL="0" indent="0">
              <a:lnSpc>
                <a:spcPct val="100000"/>
              </a:lnSpc>
              <a:spcBef>
                <a:spcPts val="0"/>
              </a:spcBef>
              <a:buNone/>
              <a:defRPr sz="3600" b="1">
                <a:solidFill>
                  <a:schemeClr val="bg1"/>
                </a:solidFill>
                <a:latin typeface="+mj-lt"/>
              </a:defRPr>
            </a:lvl1pPr>
          </a:lstStyle>
          <a:p>
            <a:pPr lvl="0"/>
            <a:r>
              <a:rPr lang="en-US" dirty="0"/>
              <a:t>Click to edit title text</a:t>
            </a:r>
            <a:endParaRPr lang="en-IN" dirty="0"/>
          </a:p>
        </p:txBody>
      </p:sp>
    </p:spTree>
    <p:extLst>
      <p:ext uri="{BB962C8B-B14F-4D97-AF65-F5344CB8AC3E}">
        <p14:creationId xmlns:p14="http://schemas.microsoft.com/office/powerpoint/2010/main" val="17954779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AB2C1FC-AF29-AE2E-FD53-7F08800314A5}"/>
              </a:ext>
            </a:extLst>
          </p:cNvPr>
          <p:cNvSpPr>
            <a:spLocks/>
          </p:cNvSpPr>
          <p:nvPr userDrawn="1"/>
        </p:nvSpPr>
        <p:spPr>
          <a:xfrm flipH="1">
            <a:off x="0" y="0"/>
            <a:ext cx="10288587" cy="10288588"/>
          </a:xfrm>
          <a:prstGeom prst="rect">
            <a:avLst/>
          </a:prstGeom>
          <a:gradFill>
            <a:gsLst>
              <a:gs pos="95000">
                <a:schemeClr val="accent2"/>
              </a:gs>
              <a:gs pos="10000">
                <a:schemeClr val="accent1">
                  <a:lumMod val="50000"/>
                </a:schemeClr>
              </a:gs>
              <a:gs pos="60000">
                <a:schemeClr val="accent1"/>
              </a:gs>
            </a:gsLst>
            <a:lin ang="7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solidFill>
                <a:srgbClr val="FFFFFF"/>
              </a:solidFill>
            </a:endParaRPr>
          </a:p>
        </p:txBody>
      </p:sp>
      <p:sp>
        <p:nvSpPr>
          <p:cNvPr id="4" name="Rectangle: Single Corner Rounded 3">
            <a:extLst>
              <a:ext uri="{FF2B5EF4-FFF2-40B4-BE49-F238E27FC236}">
                <a16:creationId xmlns:a16="http://schemas.microsoft.com/office/drawing/2014/main" id="{C040C4BC-2DD4-A737-D06F-2D195DB497CD}"/>
              </a:ext>
            </a:extLst>
          </p:cNvPr>
          <p:cNvSpPr/>
          <p:nvPr userDrawn="1"/>
        </p:nvSpPr>
        <p:spPr>
          <a:xfrm rot="16200000">
            <a:off x="1613445" y="1613442"/>
            <a:ext cx="7621588" cy="9728701"/>
          </a:xfrm>
          <a:prstGeom prst="round1Rect">
            <a:avLst>
              <a:gd name="adj" fmla="val 6906"/>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16" name="Straight Arrow Connector 15">
            <a:extLst>
              <a:ext uri="{FF2B5EF4-FFF2-40B4-BE49-F238E27FC236}">
                <a16:creationId xmlns:a16="http://schemas.microsoft.com/office/drawing/2014/main" id="{26D1389B-C277-FF28-1416-4F8E98209148}"/>
              </a:ext>
            </a:extLst>
          </p:cNvPr>
          <p:cNvCxnSpPr>
            <a:cxnSpLocks/>
          </p:cNvCxnSpPr>
          <p:nvPr/>
        </p:nvCxnSpPr>
        <p:spPr>
          <a:xfrm>
            <a:off x="559888" y="1200096"/>
            <a:ext cx="756000" cy="0"/>
          </a:xfrm>
          <a:prstGeom prst="straightConnector1">
            <a:avLst/>
          </a:prstGeom>
          <a:ln w="12700">
            <a:solidFill>
              <a:schemeClr val="accent2"/>
            </a:solidFill>
            <a:tailEnd type="none" w="lg" len="med"/>
          </a:ln>
        </p:spPr>
        <p:style>
          <a:lnRef idx="1">
            <a:schemeClr val="accent1"/>
          </a:lnRef>
          <a:fillRef idx="0">
            <a:schemeClr val="accent1"/>
          </a:fillRef>
          <a:effectRef idx="0">
            <a:schemeClr val="accent1"/>
          </a:effectRef>
          <a:fontRef idx="minor">
            <a:schemeClr val="tx1"/>
          </a:fontRef>
        </p:style>
      </p:cxnSp>
      <p:sp>
        <p:nvSpPr>
          <p:cNvPr id="17" name="Rectangle: Single Corner Rounded 16">
            <a:extLst>
              <a:ext uri="{FF2B5EF4-FFF2-40B4-BE49-F238E27FC236}">
                <a16:creationId xmlns:a16="http://schemas.microsoft.com/office/drawing/2014/main" id="{86B47459-A44E-E036-8973-6D3DC09DA38C}"/>
              </a:ext>
            </a:extLst>
          </p:cNvPr>
          <p:cNvSpPr>
            <a:spLocks/>
          </p:cNvSpPr>
          <p:nvPr userDrawn="1"/>
        </p:nvSpPr>
        <p:spPr>
          <a:xfrm flipV="1">
            <a:off x="0" y="0"/>
            <a:ext cx="10288587" cy="54000"/>
          </a:xfrm>
          <a:prstGeom prst="round1Rect">
            <a:avLst>
              <a:gd name="adj" fmla="val 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solidFill>
                <a:srgbClr val="FFFFFF"/>
              </a:solidFill>
            </a:endParaRPr>
          </a:p>
        </p:txBody>
      </p:sp>
      <p:sp>
        <p:nvSpPr>
          <p:cNvPr id="10" name="Rectangle: Single Corner Rounded 9">
            <a:extLst>
              <a:ext uri="{FF2B5EF4-FFF2-40B4-BE49-F238E27FC236}">
                <a16:creationId xmlns:a16="http://schemas.microsoft.com/office/drawing/2014/main" id="{EBCFA36B-9FF6-6358-5871-3859427A6EF9}"/>
              </a:ext>
            </a:extLst>
          </p:cNvPr>
          <p:cNvSpPr>
            <a:spLocks/>
          </p:cNvSpPr>
          <p:nvPr userDrawn="1"/>
        </p:nvSpPr>
        <p:spPr>
          <a:xfrm flipV="1">
            <a:off x="0" y="0"/>
            <a:ext cx="10288587" cy="54000"/>
          </a:xfrm>
          <a:prstGeom prst="round1Rect">
            <a:avLst>
              <a:gd name="adj" fmla="val 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solidFill>
                <a:srgbClr val="FFFFFF"/>
              </a:solidFill>
            </a:endParaRPr>
          </a:p>
        </p:txBody>
      </p:sp>
      <p:sp>
        <p:nvSpPr>
          <p:cNvPr id="27" name="Text Placeholder 20">
            <a:extLst>
              <a:ext uri="{FF2B5EF4-FFF2-40B4-BE49-F238E27FC236}">
                <a16:creationId xmlns:a16="http://schemas.microsoft.com/office/drawing/2014/main" id="{B04F88BB-67DA-369F-F9A0-7F30279F8738}"/>
              </a:ext>
            </a:extLst>
          </p:cNvPr>
          <p:cNvSpPr>
            <a:spLocks noGrp="1"/>
          </p:cNvSpPr>
          <p:nvPr userDrawn="1">
            <p:ph type="body" sz="quarter" idx="11" hasCustomPrompt="1"/>
          </p:nvPr>
        </p:nvSpPr>
        <p:spPr>
          <a:xfrm>
            <a:off x="559887" y="557830"/>
            <a:ext cx="5650992" cy="553998"/>
          </a:xfrm>
        </p:spPr>
        <p:txBody>
          <a:bodyPr lIns="0" tIns="0" rIns="0" bIns="0"/>
          <a:lstStyle>
            <a:lvl1pPr marL="0" indent="0">
              <a:lnSpc>
                <a:spcPct val="100000"/>
              </a:lnSpc>
              <a:spcBef>
                <a:spcPts val="0"/>
              </a:spcBef>
              <a:buNone/>
              <a:defRPr sz="3600" b="1">
                <a:solidFill>
                  <a:schemeClr val="bg1"/>
                </a:solidFill>
                <a:latin typeface="+mj-lt"/>
              </a:defRPr>
            </a:lvl1pPr>
          </a:lstStyle>
          <a:p>
            <a:pPr lvl="0"/>
            <a:r>
              <a:rPr lang="en-US" dirty="0"/>
              <a:t>Click to edit title text</a:t>
            </a:r>
            <a:endParaRPr lang="en-IN" dirty="0"/>
          </a:p>
        </p:txBody>
      </p:sp>
      <p:sp>
        <p:nvSpPr>
          <p:cNvPr id="29" name="Text Placeholder 20">
            <a:extLst>
              <a:ext uri="{FF2B5EF4-FFF2-40B4-BE49-F238E27FC236}">
                <a16:creationId xmlns:a16="http://schemas.microsoft.com/office/drawing/2014/main" id="{1732FC5E-6954-4A53-9F2D-0CCF56C2446E}"/>
              </a:ext>
            </a:extLst>
          </p:cNvPr>
          <p:cNvSpPr>
            <a:spLocks noGrp="1"/>
          </p:cNvSpPr>
          <p:nvPr userDrawn="1">
            <p:ph type="body" sz="quarter" idx="12" hasCustomPrompt="1"/>
          </p:nvPr>
        </p:nvSpPr>
        <p:spPr>
          <a:xfrm>
            <a:off x="559887" y="1600070"/>
            <a:ext cx="9144000" cy="307777"/>
          </a:xfrm>
        </p:spPr>
        <p:txBody>
          <a:bodyPr lIns="0" tIns="0" rIns="0" bIns="0"/>
          <a:lstStyle>
            <a:lvl1pPr marL="0" indent="0">
              <a:lnSpc>
                <a:spcPct val="100000"/>
              </a:lnSpc>
              <a:spcBef>
                <a:spcPts val="0"/>
              </a:spcBef>
              <a:buNone/>
              <a:defRPr sz="2000" b="0">
                <a:solidFill>
                  <a:schemeClr val="bg1"/>
                </a:solidFill>
                <a:latin typeface="+mj-lt"/>
              </a:defRPr>
            </a:lvl1pPr>
          </a:lstStyle>
          <a:p>
            <a:pPr lvl="0"/>
            <a:r>
              <a:rPr lang="en-US" dirty="0"/>
              <a:t>Click to edit text</a:t>
            </a:r>
            <a:endParaRPr lang="en-IN" dirty="0"/>
          </a:p>
        </p:txBody>
      </p:sp>
    </p:spTree>
    <p:extLst>
      <p:ext uri="{BB962C8B-B14F-4D97-AF65-F5344CB8AC3E}">
        <p14:creationId xmlns:p14="http://schemas.microsoft.com/office/powerpoint/2010/main" val="2191695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D9728F8-DF04-1427-E062-B2654B9C500B}"/>
              </a:ext>
            </a:extLst>
          </p:cNvPr>
          <p:cNvSpPr>
            <a:spLocks/>
          </p:cNvSpPr>
          <p:nvPr userDrawn="1"/>
        </p:nvSpPr>
        <p:spPr>
          <a:xfrm>
            <a:off x="0" y="0"/>
            <a:ext cx="10288587" cy="10288588"/>
          </a:xfrm>
          <a:prstGeom prst="rect">
            <a:avLst/>
          </a:prstGeom>
          <a:gradFill>
            <a:gsLst>
              <a:gs pos="90000">
                <a:schemeClr val="accent2"/>
              </a:gs>
              <a:gs pos="9000">
                <a:schemeClr val="accent1">
                  <a:lumMod val="50000"/>
                </a:schemeClr>
              </a:gs>
              <a:gs pos="41000">
                <a:schemeClr val="accent1"/>
              </a:gs>
            </a:gsLst>
            <a:lin ang="3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solidFill>
                <a:srgbClr val="FFFFFF"/>
              </a:solidFill>
            </a:endParaRPr>
          </a:p>
        </p:txBody>
      </p:sp>
      <p:cxnSp>
        <p:nvCxnSpPr>
          <p:cNvPr id="16" name="Straight Arrow Connector 15">
            <a:extLst>
              <a:ext uri="{FF2B5EF4-FFF2-40B4-BE49-F238E27FC236}">
                <a16:creationId xmlns:a16="http://schemas.microsoft.com/office/drawing/2014/main" id="{26D1389B-C277-FF28-1416-4F8E98209148}"/>
              </a:ext>
            </a:extLst>
          </p:cNvPr>
          <p:cNvCxnSpPr>
            <a:cxnSpLocks/>
          </p:cNvCxnSpPr>
          <p:nvPr/>
        </p:nvCxnSpPr>
        <p:spPr>
          <a:xfrm>
            <a:off x="559888" y="1200096"/>
            <a:ext cx="756000" cy="0"/>
          </a:xfrm>
          <a:prstGeom prst="straightConnector1">
            <a:avLst/>
          </a:prstGeom>
          <a:ln w="12700">
            <a:solidFill>
              <a:schemeClr val="accent2"/>
            </a:solidFill>
            <a:tailEnd type="none" w="lg" len="med"/>
          </a:ln>
        </p:spPr>
        <p:style>
          <a:lnRef idx="1">
            <a:schemeClr val="accent1"/>
          </a:lnRef>
          <a:fillRef idx="0">
            <a:schemeClr val="accent1"/>
          </a:fillRef>
          <a:effectRef idx="0">
            <a:schemeClr val="accent1"/>
          </a:effectRef>
          <a:fontRef idx="minor">
            <a:schemeClr val="tx1"/>
          </a:fontRef>
        </p:style>
      </p:cxnSp>
      <p:sp>
        <p:nvSpPr>
          <p:cNvPr id="17" name="Rectangle: Single Corner Rounded 16">
            <a:extLst>
              <a:ext uri="{FF2B5EF4-FFF2-40B4-BE49-F238E27FC236}">
                <a16:creationId xmlns:a16="http://schemas.microsoft.com/office/drawing/2014/main" id="{86B47459-A44E-E036-8973-6D3DC09DA38C}"/>
              </a:ext>
            </a:extLst>
          </p:cNvPr>
          <p:cNvSpPr>
            <a:spLocks/>
          </p:cNvSpPr>
          <p:nvPr userDrawn="1"/>
        </p:nvSpPr>
        <p:spPr>
          <a:xfrm flipV="1">
            <a:off x="0" y="0"/>
            <a:ext cx="10288587" cy="54000"/>
          </a:xfrm>
          <a:prstGeom prst="round1Rect">
            <a:avLst>
              <a:gd name="adj" fmla="val 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solidFill>
                <a:srgbClr val="FFFFFF"/>
              </a:solidFill>
            </a:endParaRPr>
          </a:p>
        </p:txBody>
      </p:sp>
      <p:sp>
        <p:nvSpPr>
          <p:cNvPr id="10" name="Rectangle: Single Corner Rounded 9">
            <a:extLst>
              <a:ext uri="{FF2B5EF4-FFF2-40B4-BE49-F238E27FC236}">
                <a16:creationId xmlns:a16="http://schemas.microsoft.com/office/drawing/2014/main" id="{EBCFA36B-9FF6-6358-5871-3859427A6EF9}"/>
              </a:ext>
            </a:extLst>
          </p:cNvPr>
          <p:cNvSpPr>
            <a:spLocks/>
          </p:cNvSpPr>
          <p:nvPr userDrawn="1"/>
        </p:nvSpPr>
        <p:spPr>
          <a:xfrm flipV="1">
            <a:off x="0" y="0"/>
            <a:ext cx="10288587" cy="54000"/>
          </a:xfrm>
          <a:prstGeom prst="round1Rect">
            <a:avLst>
              <a:gd name="adj" fmla="val 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solidFill>
                <a:srgbClr val="FFFFFF"/>
              </a:solidFill>
            </a:endParaRPr>
          </a:p>
        </p:txBody>
      </p:sp>
      <p:sp>
        <p:nvSpPr>
          <p:cNvPr id="27" name="Text Placeholder 20">
            <a:extLst>
              <a:ext uri="{FF2B5EF4-FFF2-40B4-BE49-F238E27FC236}">
                <a16:creationId xmlns:a16="http://schemas.microsoft.com/office/drawing/2014/main" id="{B04F88BB-67DA-369F-F9A0-7F30279F8738}"/>
              </a:ext>
            </a:extLst>
          </p:cNvPr>
          <p:cNvSpPr>
            <a:spLocks noGrp="1"/>
          </p:cNvSpPr>
          <p:nvPr userDrawn="1">
            <p:ph type="body" sz="quarter" idx="11" hasCustomPrompt="1"/>
          </p:nvPr>
        </p:nvSpPr>
        <p:spPr>
          <a:xfrm>
            <a:off x="559887" y="557830"/>
            <a:ext cx="5650992" cy="553998"/>
          </a:xfrm>
        </p:spPr>
        <p:txBody>
          <a:bodyPr lIns="0" tIns="0" rIns="0" bIns="0"/>
          <a:lstStyle>
            <a:lvl1pPr marL="0" indent="0">
              <a:lnSpc>
                <a:spcPct val="100000"/>
              </a:lnSpc>
              <a:spcBef>
                <a:spcPts val="0"/>
              </a:spcBef>
              <a:buNone/>
              <a:defRPr sz="3600" b="1">
                <a:solidFill>
                  <a:schemeClr val="bg1"/>
                </a:solidFill>
                <a:latin typeface="+mj-lt"/>
              </a:defRPr>
            </a:lvl1pPr>
          </a:lstStyle>
          <a:p>
            <a:pPr lvl="0"/>
            <a:r>
              <a:rPr lang="en-US" dirty="0"/>
              <a:t>Click to edit title text</a:t>
            </a:r>
            <a:endParaRPr lang="en-IN" dirty="0"/>
          </a:p>
        </p:txBody>
      </p:sp>
      <p:sp>
        <p:nvSpPr>
          <p:cNvPr id="29" name="Text Placeholder 20">
            <a:extLst>
              <a:ext uri="{FF2B5EF4-FFF2-40B4-BE49-F238E27FC236}">
                <a16:creationId xmlns:a16="http://schemas.microsoft.com/office/drawing/2014/main" id="{1732FC5E-6954-4A53-9F2D-0CCF56C2446E}"/>
              </a:ext>
            </a:extLst>
          </p:cNvPr>
          <p:cNvSpPr>
            <a:spLocks noGrp="1"/>
          </p:cNvSpPr>
          <p:nvPr userDrawn="1">
            <p:ph type="body" sz="quarter" idx="12" hasCustomPrompt="1"/>
          </p:nvPr>
        </p:nvSpPr>
        <p:spPr>
          <a:xfrm>
            <a:off x="559887" y="1600070"/>
            <a:ext cx="9144000" cy="307777"/>
          </a:xfrm>
        </p:spPr>
        <p:txBody>
          <a:bodyPr lIns="0" tIns="0" rIns="0" bIns="0"/>
          <a:lstStyle>
            <a:lvl1pPr marL="0" indent="0">
              <a:lnSpc>
                <a:spcPct val="100000"/>
              </a:lnSpc>
              <a:spcBef>
                <a:spcPts val="0"/>
              </a:spcBef>
              <a:buNone/>
              <a:defRPr sz="2000" b="0">
                <a:solidFill>
                  <a:schemeClr val="bg1"/>
                </a:solidFill>
                <a:latin typeface="+mj-lt"/>
              </a:defRPr>
            </a:lvl1pPr>
          </a:lstStyle>
          <a:p>
            <a:pPr lvl="0"/>
            <a:r>
              <a:rPr lang="en-US" dirty="0"/>
              <a:t>Click to edit text</a:t>
            </a:r>
            <a:endParaRPr lang="en-IN" dirty="0"/>
          </a:p>
        </p:txBody>
      </p:sp>
    </p:spTree>
    <p:extLst>
      <p:ext uri="{BB962C8B-B14F-4D97-AF65-F5344CB8AC3E}">
        <p14:creationId xmlns:p14="http://schemas.microsoft.com/office/powerpoint/2010/main" val="33069561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ast page">
    <p:spTree>
      <p:nvGrpSpPr>
        <p:cNvPr id="1" name=""/>
        <p:cNvGrpSpPr/>
        <p:nvPr/>
      </p:nvGrpSpPr>
      <p:grpSpPr>
        <a:xfrm>
          <a:off x="0" y="0"/>
          <a:ext cx="0" cy="0"/>
          <a:chOff x="0" y="0"/>
          <a:chExt cx="0" cy="0"/>
        </a:xfrm>
      </p:grpSpPr>
      <p:pic>
        <p:nvPicPr>
          <p:cNvPr id="2" name="Picture 1" descr="A person holding a phone&#10;&#10;AI-generated content may be incorrect.">
            <a:extLst>
              <a:ext uri="{FF2B5EF4-FFF2-40B4-BE49-F238E27FC236}">
                <a16:creationId xmlns:a16="http://schemas.microsoft.com/office/drawing/2014/main" id="{31079D3C-78DF-20FD-5405-8B8502236C45}"/>
              </a:ext>
            </a:extLst>
          </p:cNvPr>
          <p:cNvPicPr>
            <a:picLocks noChangeAspect="1"/>
          </p:cNvPicPr>
          <p:nvPr userDrawn="1"/>
        </p:nvPicPr>
        <p:blipFill>
          <a:blip r:embed="rId2">
            <a:duotone>
              <a:schemeClr val="accent3">
                <a:shade val="45000"/>
                <a:satMod val="135000"/>
              </a:schemeClr>
              <a:prstClr val="white"/>
            </a:duotone>
            <a:alphaModFix amt="28000"/>
            <a:extLst>
              <a:ext uri="{28A0092B-C50C-407E-A947-70E740481C1C}">
                <a14:useLocalDpi xmlns:a14="http://schemas.microsoft.com/office/drawing/2010/main" val="0"/>
              </a:ext>
            </a:extLst>
          </a:blip>
          <a:srcRect l="21707" r="11642"/>
          <a:stretch>
            <a:fillRect/>
          </a:stretch>
        </p:blipFill>
        <p:spPr>
          <a:xfrm>
            <a:off x="1" y="0"/>
            <a:ext cx="10288588" cy="10288588"/>
          </a:xfrm>
          <a:prstGeom prst="rect">
            <a:avLst/>
          </a:prstGeom>
        </p:spPr>
      </p:pic>
      <p:grpSp>
        <p:nvGrpSpPr>
          <p:cNvPr id="4" name="Group 3">
            <a:extLst>
              <a:ext uri="{FF2B5EF4-FFF2-40B4-BE49-F238E27FC236}">
                <a16:creationId xmlns:a16="http://schemas.microsoft.com/office/drawing/2014/main" id="{BB3507A2-6297-E82C-C350-15E567E27097}"/>
              </a:ext>
            </a:extLst>
          </p:cNvPr>
          <p:cNvGrpSpPr/>
          <p:nvPr userDrawn="1"/>
        </p:nvGrpSpPr>
        <p:grpSpPr>
          <a:xfrm>
            <a:off x="0" y="0"/>
            <a:ext cx="10288588" cy="10288588"/>
            <a:chOff x="0" y="0"/>
            <a:chExt cx="10288588" cy="10288588"/>
          </a:xfrm>
        </p:grpSpPr>
        <p:sp>
          <p:nvSpPr>
            <p:cNvPr id="6" name="Rectangle 5">
              <a:extLst>
                <a:ext uri="{FF2B5EF4-FFF2-40B4-BE49-F238E27FC236}">
                  <a16:creationId xmlns:a16="http://schemas.microsoft.com/office/drawing/2014/main" id="{A42E5251-DCB4-EC01-793E-40FCAF103344}"/>
                </a:ext>
              </a:extLst>
            </p:cNvPr>
            <p:cNvSpPr>
              <a:spLocks/>
            </p:cNvSpPr>
            <p:nvPr/>
          </p:nvSpPr>
          <p:spPr>
            <a:xfrm flipV="1">
              <a:off x="0" y="3455988"/>
              <a:ext cx="10288588" cy="6832600"/>
            </a:xfrm>
            <a:prstGeom prst="rect">
              <a:avLst/>
            </a:prstGeom>
            <a:gradFill>
              <a:gsLst>
                <a:gs pos="70000">
                  <a:schemeClr val="bg2">
                    <a:alpha val="0"/>
                  </a:schemeClr>
                </a:gs>
                <a:gs pos="3000">
                  <a:schemeClr val="bg1"/>
                </a:gs>
              </a:gsLst>
              <a:lin ang="4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solidFill>
                  <a:srgbClr val="FFFFFF"/>
                </a:solidFill>
              </a:endParaRPr>
            </a:p>
          </p:txBody>
        </p:sp>
        <p:sp>
          <p:nvSpPr>
            <p:cNvPr id="8" name="Rectangle 7">
              <a:extLst>
                <a:ext uri="{FF2B5EF4-FFF2-40B4-BE49-F238E27FC236}">
                  <a16:creationId xmlns:a16="http://schemas.microsoft.com/office/drawing/2014/main" id="{B9DB31A7-8E07-3983-DDF4-E8977EC59043}"/>
                </a:ext>
              </a:extLst>
            </p:cNvPr>
            <p:cNvSpPr>
              <a:spLocks/>
            </p:cNvSpPr>
            <p:nvPr/>
          </p:nvSpPr>
          <p:spPr>
            <a:xfrm>
              <a:off x="0" y="0"/>
              <a:ext cx="10288588" cy="6832600"/>
            </a:xfrm>
            <a:prstGeom prst="rect">
              <a:avLst/>
            </a:prstGeom>
            <a:gradFill>
              <a:gsLst>
                <a:gs pos="70000">
                  <a:schemeClr val="bg2">
                    <a:alpha val="0"/>
                  </a:schemeClr>
                </a:gs>
                <a:gs pos="3000">
                  <a:schemeClr val="bg1"/>
                </a:gs>
              </a:gsLst>
              <a:lin ang="4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solidFill>
                  <a:srgbClr val="FFFFFF"/>
                </a:solidFill>
              </a:endParaRPr>
            </a:p>
          </p:txBody>
        </p:sp>
        <p:sp>
          <p:nvSpPr>
            <p:cNvPr id="10" name="Rectangle 9">
              <a:extLst>
                <a:ext uri="{FF2B5EF4-FFF2-40B4-BE49-F238E27FC236}">
                  <a16:creationId xmlns:a16="http://schemas.microsoft.com/office/drawing/2014/main" id="{198A411A-6E38-D328-2328-5EF6DAA41387}"/>
                </a:ext>
              </a:extLst>
            </p:cNvPr>
            <p:cNvSpPr>
              <a:spLocks/>
            </p:cNvSpPr>
            <p:nvPr/>
          </p:nvSpPr>
          <p:spPr>
            <a:xfrm>
              <a:off x="1219200" y="1724024"/>
              <a:ext cx="9069388" cy="8564561"/>
            </a:xfrm>
            <a:prstGeom prst="rect">
              <a:avLst/>
            </a:prstGeom>
            <a:gradFill flip="none" rotWithShape="1">
              <a:gsLst>
                <a:gs pos="64000">
                  <a:schemeClr val="bg2">
                    <a:alpha val="0"/>
                  </a:schemeClr>
                </a:gs>
                <a:gs pos="0">
                  <a:schemeClr val="accent2">
                    <a:lumMod val="40000"/>
                    <a:lumOff val="60000"/>
                  </a:scheme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solidFill>
                  <a:srgbClr val="FFFFFF"/>
                </a:solidFill>
              </a:endParaRPr>
            </a:p>
          </p:txBody>
        </p:sp>
      </p:grpSp>
      <p:sp>
        <p:nvSpPr>
          <p:cNvPr id="11" name="Rectangle: Single Corner Rounded 10">
            <a:extLst>
              <a:ext uri="{FF2B5EF4-FFF2-40B4-BE49-F238E27FC236}">
                <a16:creationId xmlns:a16="http://schemas.microsoft.com/office/drawing/2014/main" id="{ADA1180E-9E2B-0F4A-96ED-61B50F898FCF}"/>
              </a:ext>
            </a:extLst>
          </p:cNvPr>
          <p:cNvSpPr>
            <a:spLocks/>
          </p:cNvSpPr>
          <p:nvPr userDrawn="1"/>
        </p:nvSpPr>
        <p:spPr>
          <a:xfrm>
            <a:off x="0" y="1734908"/>
            <a:ext cx="536575" cy="8553680"/>
          </a:xfrm>
          <a:prstGeom prst="round1Rect">
            <a:avLst>
              <a:gd name="adj" fmla="val 50000"/>
            </a:avLst>
          </a:prstGeom>
          <a:gradFill>
            <a:gsLst>
              <a:gs pos="90000">
                <a:schemeClr val="accent2"/>
              </a:gs>
              <a:gs pos="9000">
                <a:schemeClr val="accent1">
                  <a:lumMod val="50000"/>
                </a:schemeClr>
              </a:gs>
              <a:gs pos="41000">
                <a:schemeClr val="accent1"/>
              </a:gs>
            </a:gsLst>
            <a:lin ang="3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solidFill>
                <a:srgbClr val="FFFFFF"/>
              </a:solidFill>
            </a:endParaRPr>
          </a:p>
        </p:txBody>
      </p:sp>
      <p:sp>
        <p:nvSpPr>
          <p:cNvPr id="22" name="Text Placeholder 20">
            <a:extLst>
              <a:ext uri="{FF2B5EF4-FFF2-40B4-BE49-F238E27FC236}">
                <a16:creationId xmlns:a16="http://schemas.microsoft.com/office/drawing/2014/main" id="{B04F88BB-67DA-369F-F9A0-7F30279F8738}"/>
              </a:ext>
            </a:extLst>
          </p:cNvPr>
          <p:cNvSpPr>
            <a:spLocks noGrp="1"/>
          </p:cNvSpPr>
          <p:nvPr userDrawn="1">
            <p:ph type="body" sz="quarter" idx="11" hasCustomPrompt="1"/>
          </p:nvPr>
        </p:nvSpPr>
        <p:spPr>
          <a:xfrm>
            <a:off x="1190324" y="3745686"/>
            <a:ext cx="5650992" cy="1354217"/>
          </a:xfrm>
        </p:spPr>
        <p:txBody>
          <a:bodyPr lIns="0" tIns="0" rIns="0" bIns="0"/>
          <a:lstStyle>
            <a:lvl1pPr marL="0" indent="0">
              <a:lnSpc>
                <a:spcPct val="100000"/>
              </a:lnSpc>
              <a:spcBef>
                <a:spcPts val="0"/>
              </a:spcBef>
              <a:buNone/>
              <a:defRPr sz="4400" b="1">
                <a:solidFill>
                  <a:schemeClr val="accent1"/>
                </a:solidFill>
                <a:latin typeface="+mj-lt"/>
              </a:defRPr>
            </a:lvl1pPr>
          </a:lstStyle>
          <a:p>
            <a:pPr lvl="0"/>
            <a:r>
              <a:rPr lang="en-US" dirty="0"/>
              <a:t>Click to edit</a:t>
            </a:r>
            <a:br>
              <a:rPr lang="en-US" dirty="0"/>
            </a:br>
            <a:r>
              <a:rPr lang="en-US" dirty="0"/>
              <a:t>title text</a:t>
            </a:r>
            <a:endParaRPr lang="en-IN" dirty="0"/>
          </a:p>
        </p:txBody>
      </p:sp>
      <p:sp>
        <p:nvSpPr>
          <p:cNvPr id="23" name="Text Placeholder 20">
            <a:extLst>
              <a:ext uri="{FF2B5EF4-FFF2-40B4-BE49-F238E27FC236}">
                <a16:creationId xmlns:a16="http://schemas.microsoft.com/office/drawing/2014/main" id="{0F3C0E7A-91AA-8E87-803B-2ED852D73F47}"/>
              </a:ext>
            </a:extLst>
          </p:cNvPr>
          <p:cNvSpPr>
            <a:spLocks noGrp="1"/>
          </p:cNvSpPr>
          <p:nvPr userDrawn="1">
            <p:ph type="body" sz="quarter" idx="12" hasCustomPrompt="1"/>
          </p:nvPr>
        </p:nvSpPr>
        <p:spPr>
          <a:xfrm>
            <a:off x="1190324" y="5863577"/>
            <a:ext cx="5650992" cy="307777"/>
          </a:xfrm>
        </p:spPr>
        <p:txBody>
          <a:bodyPr lIns="0" tIns="0" rIns="0" bIns="0"/>
          <a:lstStyle>
            <a:lvl1pPr marL="0" indent="0">
              <a:lnSpc>
                <a:spcPct val="100000"/>
              </a:lnSpc>
              <a:spcBef>
                <a:spcPts val="0"/>
              </a:spcBef>
              <a:buNone/>
              <a:defRPr sz="2000" b="0">
                <a:solidFill>
                  <a:schemeClr val="tx1"/>
                </a:solidFill>
              </a:defRPr>
            </a:lvl1pPr>
          </a:lstStyle>
          <a:p>
            <a:pPr lvl="0"/>
            <a:r>
              <a:rPr lang="en-US" dirty="0"/>
              <a:t>Click to edit text</a:t>
            </a:r>
            <a:endParaRPr lang="en-IN" dirty="0"/>
          </a:p>
        </p:txBody>
      </p:sp>
      <p:sp>
        <p:nvSpPr>
          <p:cNvPr id="7" name="Text Placeholder 20">
            <a:extLst>
              <a:ext uri="{FF2B5EF4-FFF2-40B4-BE49-F238E27FC236}">
                <a16:creationId xmlns:a16="http://schemas.microsoft.com/office/drawing/2014/main" id="{E7F35C1D-CF29-DB55-98F1-530ABB634D60}"/>
              </a:ext>
            </a:extLst>
          </p:cNvPr>
          <p:cNvSpPr>
            <a:spLocks noGrp="1"/>
          </p:cNvSpPr>
          <p:nvPr>
            <p:ph type="body" sz="quarter" idx="13" hasCustomPrompt="1"/>
          </p:nvPr>
        </p:nvSpPr>
        <p:spPr>
          <a:xfrm>
            <a:off x="1219199" y="7617680"/>
            <a:ext cx="3204210" cy="535027"/>
          </a:xfrm>
          <a:prstGeom prst="roundRect">
            <a:avLst>
              <a:gd name="adj" fmla="val 50000"/>
            </a:avLst>
          </a:prstGeom>
          <a:solidFill>
            <a:schemeClr val="bg1"/>
          </a:solidFill>
          <a:ln w="9525">
            <a:gradFill>
              <a:gsLst>
                <a:gs pos="10000">
                  <a:schemeClr val="tx2"/>
                </a:gs>
                <a:gs pos="60000">
                  <a:schemeClr val="accent1"/>
                </a:gs>
                <a:gs pos="95000">
                  <a:schemeClr val="accent2"/>
                </a:gs>
              </a:gsLst>
              <a:lin ang="3600000" scaled="0"/>
            </a:gradFill>
          </a:ln>
          <a:effectLst>
            <a:outerShdw blurRad="127000" dist="76200" dir="2700000" algn="tl" rotWithShape="0">
              <a:schemeClr val="accent1">
                <a:alpha val="23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none" lIns="252000" tIns="36000" rIns="252000" bIns="36000" rtlCol="0" anchor="ctr">
            <a:spAutoFit/>
          </a:bodyPr>
          <a:lstStyle>
            <a:lvl1pPr marL="0" indent="0">
              <a:lnSpc>
                <a:spcPct val="100000"/>
              </a:lnSpc>
              <a:spcBef>
                <a:spcPts val="0"/>
              </a:spcBef>
              <a:buNone/>
              <a:defRPr lang="en-IN" b="1" dirty="0">
                <a:solidFill>
                  <a:schemeClr val="tx1"/>
                </a:solidFill>
                <a:cs typeface="Arial" panose="020B0604020202020204" pitchFamily="34" charset="0"/>
              </a:defRPr>
            </a:lvl1pPr>
          </a:lstStyle>
          <a:p>
            <a:pPr marL="0" lvl="0" defTabSz="457200"/>
            <a:r>
              <a:rPr lang="en-US" dirty="0"/>
              <a:t>Click to edit CTA text</a:t>
            </a:r>
            <a:endParaRPr lang="en-IN" dirty="0"/>
          </a:p>
        </p:txBody>
      </p:sp>
    </p:spTree>
    <p:extLst>
      <p:ext uri="{BB962C8B-B14F-4D97-AF65-F5344CB8AC3E}">
        <p14:creationId xmlns:p14="http://schemas.microsoft.com/office/powerpoint/2010/main" val="402699452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6575" y="536575"/>
            <a:ext cx="9217025" cy="590931"/>
          </a:xfrm>
          <a:prstGeom prst="rect">
            <a:avLst/>
          </a:prstGeom>
        </p:spPr>
        <p:txBody>
          <a:bodyPr vert="horz" wrap="square" lIns="91440" tIns="45720" rIns="91440" bIns="45720" rtlCol="0" anchor="t" anchorCtr="0">
            <a:spAutoFit/>
          </a:bodyPr>
          <a:lstStyle/>
          <a:p>
            <a:r>
              <a:rPr lang="en-US"/>
              <a:t>Click to edit Master title style</a:t>
            </a:r>
          </a:p>
        </p:txBody>
      </p:sp>
      <p:sp>
        <p:nvSpPr>
          <p:cNvPr id="3" name="Text Placeholder 2"/>
          <p:cNvSpPr>
            <a:spLocks noGrp="1"/>
          </p:cNvSpPr>
          <p:nvPr>
            <p:ph type="body" idx="1"/>
          </p:nvPr>
        </p:nvSpPr>
        <p:spPr>
          <a:xfrm>
            <a:off x="536575" y="1363663"/>
            <a:ext cx="9217026" cy="1618905"/>
          </a:xfrm>
          <a:prstGeom prst="rect">
            <a:avLst/>
          </a:prstGeom>
        </p:spPr>
        <p:txBody>
          <a:bodyPr vert="horz" wrap="square" lIns="91440" tIns="45720" rIns="91440" bIns="4572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536575" y="9659844"/>
            <a:ext cx="2314932" cy="300082"/>
          </a:xfrm>
          <a:prstGeom prst="rect">
            <a:avLst/>
          </a:prstGeom>
        </p:spPr>
        <p:txBody>
          <a:bodyPr vert="horz" lIns="91440" tIns="45720" rIns="91440" bIns="45720" rtlCol="0" anchor="ctr">
            <a:spAutoFit/>
          </a:bodyPr>
          <a:lstStyle>
            <a:lvl1pPr algn="l">
              <a:defRPr sz="1350">
                <a:solidFill>
                  <a:schemeClr val="tx1">
                    <a:tint val="75000"/>
                  </a:schemeClr>
                </a:solidFill>
              </a:defRPr>
            </a:lvl1pPr>
          </a:lstStyle>
          <a:p>
            <a:fld id="{C764DE79-268F-4C1A-8933-263129D2AF90}" type="datetimeFigureOut">
              <a:rPr lang="en-US" dirty="0"/>
              <a:t>8/3/2026</a:t>
            </a:fld>
            <a:endParaRPr lang="en-US"/>
          </a:p>
        </p:txBody>
      </p:sp>
      <p:sp>
        <p:nvSpPr>
          <p:cNvPr id="5" name="Footer Placeholder 4"/>
          <p:cNvSpPr>
            <a:spLocks noGrp="1"/>
          </p:cNvSpPr>
          <p:nvPr>
            <p:ph type="ftr" sz="quarter" idx="3"/>
          </p:nvPr>
        </p:nvSpPr>
        <p:spPr>
          <a:xfrm>
            <a:off x="3408095" y="9659844"/>
            <a:ext cx="3472398" cy="300082"/>
          </a:xfrm>
          <a:prstGeom prst="rect">
            <a:avLst/>
          </a:prstGeom>
        </p:spPr>
        <p:txBody>
          <a:bodyPr vert="horz" lIns="91440" tIns="45720" rIns="91440" bIns="45720" rtlCol="0" anchor="ctr">
            <a:spAutoFit/>
          </a:bodyPr>
          <a:lstStyle>
            <a:lvl1pPr algn="ctr">
              <a:defRPr sz="13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438668" y="9659844"/>
            <a:ext cx="2314932" cy="300082"/>
          </a:xfrm>
          <a:prstGeom prst="rect">
            <a:avLst/>
          </a:prstGeom>
        </p:spPr>
        <p:txBody>
          <a:bodyPr vert="horz" lIns="91440" tIns="45720" rIns="91440" bIns="45720" rtlCol="0" anchor="ctr">
            <a:spAutoFit/>
          </a:bodyPr>
          <a:lstStyle>
            <a:lvl1pPr algn="r">
              <a:defRPr sz="1350">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9593641"/>
      </p:ext>
    </p:extLst>
  </p:cSld>
  <p:clrMap bg1="lt1" tx1="dk1" bg2="lt2" tx2="dk2" accent1="accent1" accent2="accent2" accent3="accent3" accent4="accent4" accent5="accent5" accent6="accent6" hlink="hlink" folHlink="folHlink"/>
  <p:sldLayoutIdLst>
    <p:sldLayoutId id="2147484379" r:id="rId1"/>
    <p:sldLayoutId id="2147484383" r:id="rId2"/>
    <p:sldLayoutId id="2147484384" r:id="rId3"/>
    <p:sldLayoutId id="2147484385" r:id="rId4"/>
    <p:sldLayoutId id="2147484382" r:id="rId5"/>
  </p:sldLayoutIdLst>
  <p:txStyles>
    <p:titleStyle>
      <a:lvl1pPr algn="l" defTabSz="1028883"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57221" indent="-257221" algn="l" defTabSz="1028883" rtl="0" eaLnBrk="1" latinLnBrk="0" hangingPunct="1">
        <a:lnSpc>
          <a:spcPct val="90000"/>
        </a:lnSpc>
        <a:spcBef>
          <a:spcPts val="1125"/>
        </a:spcBef>
        <a:buFont typeface="Arial" panose="020B0604020202020204" pitchFamily="34" charset="0"/>
        <a:buChar char="•"/>
        <a:defRPr sz="2000" kern="1200">
          <a:solidFill>
            <a:schemeClr val="tx1"/>
          </a:solidFill>
          <a:latin typeface="+mn-lt"/>
          <a:ea typeface="+mn-ea"/>
          <a:cs typeface="+mn-cs"/>
        </a:defRPr>
      </a:lvl1pPr>
      <a:lvl2pPr marL="771662" indent="-257221" algn="l" defTabSz="1028883" rtl="0" eaLnBrk="1" latinLnBrk="0" hangingPunct="1">
        <a:lnSpc>
          <a:spcPct val="90000"/>
        </a:lnSpc>
        <a:spcBef>
          <a:spcPts val="563"/>
        </a:spcBef>
        <a:buFont typeface="Arial" panose="020B0604020202020204" pitchFamily="34" charset="0"/>
        <a:buChar char="•"/>
        <a:defRPr sz="1800" kern="1200">
          <a:solidFill>
            <a:schemeClr val="tx1"/>
          </a:solidFill>
          <a:latin typeface="+mn-lt"/>
          <a:ea typeface="+mn-ea"/>
          <a:cs typeface="+mn-cs"/>
        </a:defRPr>
      </a:lvl2pPr>
      <a:lvl3pPr marL="1286104" indent="-257221" algn="l" defTabSz="1028883" rtl="0" eaLnBrk="1" latinLnBrk="0" hangingPunct="1">
        <a:lnSpc>
          <a:spcPct val="90000"/>
        </a:lnSpc>
        <a:spcBef>
          <a:spcPts val="563"/>
        </a:spcBef>
        <a:buFont typeface="Arial" panose="020B0604020202020204" pitchFamily="34" charset="0"/>
        <a:buChar char="•"/>
        <a:defRPr sz="1600" kern="1200">
          <a:solidFill>
            <a:schemeClr val="tx1"/>
          </a:solidFill>
          <a:latin typeface="+mn-lt"/>
          <a:ea typeface="+mn-ea"/>
          <a:cs typeface="+mn-cs"/>
        </a:defRPr>
      </a:lvl3pPr>
      <a:lvl4pPr marL="1800545" indent="-257221" algn="l" defTabSz="1028883" rtl="0" eaLnBrk="1" latinLnBrk="0" hangingPunct="1">
        <a:lnSpc>
          <a:spcPct val="90000"/>
        </a:lnSpc>
        <a:spcBef>
          <a:spcPts val="563"/>
        </a:spcBef>
        <a:buFont typeface="Arial" panose="020B0604020202020204" pitchFamily="34" charset="0"/>
        <a:buChar char="•"/>
        <a:defRPr sz="1600" kern="1200">
          <a:solidFill>
            <a:schemeClr val="tx1"/>
          </a:solidFill>
          <a:latin typeface="+mn-lt"/>
          <a:ea typeface="+mn-ea"/>
          <a:cs typeface="+mn-cs"/>
        </a:defRPr>
      </a:lvl4pPr>
      <a:lvl5pPr marL="2314986" indent="-257221" algn="l" defTabSz="1028883" rtl="0" eaLnBrk="1" latinLnBrk="0" hangingPunct="1">
        <a:lnSpc>
          <a:spcPct val="90000"/>
        </a:lnSpc>
        <a:spcBef>
          <a:spcPts val="563"/>
        </a:spcBef>
        <a:buFont typeface="Arial" panose="020B0604020202020204" pitchFamily="34" charset="0"/>
        <a:buChar char="•"/>
        <a:defRPr sz="1600" kern="1200">
          <a:solidFill>
            <a:schemeClr val="tx1"/>
          </a:solidFill>
          <a:latin typeface="+mn-lt"/>
          <a:ea typeface="+mn-ea"/>
          <a:cs typeface="+mn-cs"/>
        </a:defRPr>
      </a:lvl5pPr>
      <a:lvl6pPr marL="2829428" indent="-257221" algn="l" defTabSz="1028883"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6pPr>
      <a:lvl7pPr marL="3343869" indent="-257221" algn="l" defTabSz="1028883"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7pPr>
      <a:lvl8pPr marL="3858311" indent="-257221" algn="l" defTabSz="1028883"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8pPr>
      <a:lvl9pPr marL="4372752" indent="-257221" algn="l" defTabSz="1028883"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9pPr>
    </p:bodyStyle>
    <p:otherStyle>
      <a:defPPr>
        <a:defRPr lang="en-US"/>
      </a:defPPr>
      <a:lvl1pPr marL="0" algn="l" defTabSz="1028883" rtl="0" eaLnBrk="1" latinLnBrk="0" hangingPunct="1">
        <a:defRPr sz="2025" kern="1200">
          <a:solidFill>
            <a:schemeClr val="tx1"/>
          </a:solidFill>
          <a:latin typeface="+mn-lt"/>
          <a:ea typeface="+mn-ea"/>
          <a:cs typeface="+mn-cs"/>
        </a:defRPr>
      </a:lvl1pPr>
      <a:lvl2pPr marL="514441" algn="l" defTabSz="1028883" rtl="0" eaLnBrk="1" latinLnBrk="0" hangingPunct="1">
        <a:defRPr sz="2025" kern="1200">
          <a:solidFill>
            <a:schemeClr val="tx1"/>
          </a:solidFill>
          <a:latin typeface="+mn-lt"/>
          <a:ea typeface="+mn-ea"/>
          <a:cs typeface="+mn-cs"/>
        </a:defRPr>
      </a:lvl2pPr>
      <a:lvl3pPr marL="1028883" algn="l" defTabSz="1028883" rtl="0" eaLnBrk="1" latinLnBrk="0" hangingPunct="1">
        <a:defRPr sz="2025" kern="1200">
          <a:solidFill>
            <a:schemeClr val="tx1"/>
          </a:solidFill>
          <a:latin typeface="+mn-lt"/>
          <a:ea typeface="+mn-ea"/>
          <a:cs typeface="+mn-cs"/>
        </a:defRPr>
      </a:lvl3pPr>
      <a:lvl4pPr marL="1543324" algn="l" defTabSz="1028883" rtl="0" eaLnBrk="1" latinLnBrk="0" hangingPunct="1">
        <a:defRPr sz="2025" kern="1200">
          <a:solidFill>
            <a:schemeClr val="tx1"/>
          </a:solidFill>
          <a:latin typeface="+mn-lt"/>
          <a:ea typeface="+mn-ea"/>
          <a:cs typeface="+mn-cs"/>
        </a:defRPr>
      </a:lvl4pPr>
      <a:lvl5pPr marL="2057766" algn="l" defTabSz="1028883" rtl="0" eaLnBrk="1" latinLnBrk="0" hangingPunct="1">
        <a:defRPr sz="2025" kern="1200">
          <a:solidFill>
            <a:schemeClr val="tx1"/>
          </a:solidFill>
          <a:latin typeface="+mn-lt"/>
          <a:ea typeface="+mn-ea"/>
          <a:cs typeface="+mn-cs"/>
        </a:defRPr>
      </a:lvl5pPr>
      <a:lvl6pPr marL="2572207" algn="l" defTabSz="1028883" rtl="0" eaLnBrk="1" latinLnBrk="0" hangingPunct="1">
        <a:defRPr sz="2025" kern="1200">
          <a:solidFill>
            <a:schemeClr val="tx1"/>
          </a:solidFill>
          <a:latin typeface="+mn-lt"/>
          <a:ea typeface="+mn-ea"/>
          <a:cs typeface="+mn-cs"/>
        </a:defRPr>
      </a:lvl6pPr>
      <a:lvl7pPr marL="3086649" algn="l" defTabSz="1028883" rtl="0" eaLnBrk="1" latinLnBrk="0" hangingPunct="1">
        <a:defRPr sz="2025" kern="1200">
          <a:solidFill>
            <a:schemeClr val="tx1"/>
          </a:solidFill>
          <a:latin typeface="+mn-lt"/>
          <a:ea typeface="+mn-ea"/>
          <a:cs typeface="+mn-cs"/>
        </a:defRPr>
      </a:lvl7pPr>
      <a:lvl8pPr marL="3601090" algn="l" defTabSz="1028883" rtl="0" eaLnBrk="1" latinLnBrk="0" hangingPunct="1">
        <a:defRPr sz="2025" kern="1200">
          <a:solidFill>
            <a:schemeClr val="tx1"/>
          </a:solidFill>
          <a:latin typeface="+mn-lt"/>
          <a:ea typeface="+mn-ea"/>
          <a:cs typeface="+mn-cs"/>
        </a:defRPr>
      </a:lvl8pPr>
      <a:lvl9pPr marL="4115532" algn="l" defTabSz="1028883" rtl="0" eaLnBrk="1" latinLnBrk="0" hangingPunct="1">
        <a:defRPr sz="2025"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144">
          <p15:clr>
            <a:srgbClr val="F26B43"/>
          </p15:clr>
        </p15:guide>
        <p15:guide id="2" orient="horz" pos="338">
          <p15:clr>
            <a:srgbClr val="F26B43"/>
          </p15:clr>
        </p15:guide>
        <p15:guide id="3" orient="horz" pos="6144">
          <p15:clr>
            <a:srgbClr val="F26B43"/>
          </p15:clr>
        </p15:guide>
        <p15:guide id="4" pos="338">
          <p15:clr>
            <a:srgbClr val="F26B43"/>
          </p15:clr>
        </p15:guide>
        <p15:guide id="5" orient="horz" pos="859">
          <p15:clr>
            <a:srgbClr val="F26B43"/>
          </p15:clr>
        </p15:guide>
        <p15:guide id="6" pos="3241">
          <p15:clr>
            <a:srgbClr val="F26B43"/>
          </p15:clr>
        </p15:guide>
        <p15:guide id="7" orient="horz" pos="32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Layout" Target="../slideLayouts/slideLayout3.xml"/><Relationship Id="rId5" Type="http://schemas.openxmlformats.org/officeDocument/2006/relationships/image" Target="../media/image7.svg"/><Relationship Id="rId4" Type="http://schemas.openxmlformats.org/officeDocument/2006/relationships/image" Target="../media/image6.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312B0-DD11-B4CA-6959-9886B21B89EA}"/>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0A88E737-D636-6A3B-6B63-0B92BA2F3152}"/>
              </a:ext>
            </a:extLst>
          </p:cNvPr>
          <p:cNvPicPr>
            <a:picLocks noChangeAspect="1"/>
          </p:cNvPicPr>
          <p:nvPr/>
        </p:nvPicPr>
        <p:blipFill>
          <a:blip r:embed="rId2">
            <a:extLst>
              <a:ext uri="{28A0092B-C50C-407E-A947-70E740481C1C}">
                <a14:useLocalDpi xmlns:a14="http://schemas.microsoft.com/office/drawing/2010/main" val="0"/>
              </a:ext>
            </a:extLst>
          </a:blip>
          <a:srcRect t="23035" b="11390"/>
          <a:stretch>
            <a:fillRect/>
          </a:stretch>
        </p:blipFill>
        <p:spPr>
          <a:xfrm>
            <a:off x="-1" y="4892041"/>
            <a:ext cx="10286803" cy="5396547"/>
          </a:xfrm>
          <a:prstGeom prst="rect">
            <a:avLst/>
          </a:prstGeom>
        </p:spPr>
      </p:pic>
      <p:sp>
        <p:nvSpPr>
          <p:cNvPr id="5" name="Rectangle 4">
            <a:extLst>
              <a:ext uri="{FF2B5EF4-FFF2-40B4-BE49-F238E27FC236}">
                <a16:creationId xmlns:a16="http://schemas.microsoft.com/office/drawing/2014/main" id="{4831B16D-FE48-5573-55CA-165B6728DE90}"/>
              </a:ext>
            </a:extLst>
          </p:cNvPr>
          <p:cNvSpPr>
            <a:spLocks/>
          </p:cNvSpPr>
          <p:nvPr/>
        </p:nvSpPr>
        <p:spPr>
          <a:xfrm>
            <a:off x="5626023" y="5626023"/>
            <a:ext cx="4662565" cy="4662565"/>
          </a:xfrm>
          <a:prstGeom prst="rect">
            <a:avLst/>
          </a:prstGeom>
          <a:gradFill flip="none" rotWithShape="1">
            <a:gsLst>
              <a:gs pos="0">
                <a:schemeClr val="accent2">
                  <a:alpha val="91000"/>
                </a:schemeClr>
              </a:gs>
              <a:gs pos="63000">
                <a:schemeClr val="accent2">
                  <a:alpha val="0"/>
                </a:scheme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IN">
              <a:solidFill>
                <a:schemeClr val="lt1"/>
              </a:solidFill>
            </a:endParaRPr>
          </a:p>
        </p:txBody>
      </p:sp>
      <p:sp>
        <p:nvSpPr>
          <p:cNvPr id="4" name="Rectangle: Single Corner Rounded 3">
            <a:extLst>
              <a:ext uri="{FF2B5EF4-FFF2-40B4-BE49-F238E27FC236}">
                <a16:creationId xmlns:a16="http://schemas.microsoft.com/office/drawing/2014/main" id="{35D64144-A387-49D6-0847-FFD8F9B0D078}"/>
              </a:ext>
            </a:extLst>
          </p:cNvPr>
          <p:cNvSpPr/>
          <p:nvPr/>
        </p:nvSpPr>
        <p:spPr>
          <a:xfrm flipV="1">
            <a:off x="536575" y="2278023"/>
            <a:ext cx="7669714" cy="3348000"/>
          </a:xfrm>
          <a:prstGeom prst="round1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solidFill>
                <a:srgbClr val="FFFFFF"/>
              </a:solidFill>
            </a:endParaRPr>
          </a:p>
        </p:txBody>
      </p:sp>
      <p:sp>
        <p:nvSpPr>
          <p:cNvPr id="6" name="Rectangle 5">
            <a:extLst>
              <a:ext uri="{FF2B5EF4-FFF2-40B4-BE49-F238E27FC236}">
                <a16:creationId xmlns:a16="http://schemas.microsoft.com/office/drawing/2014/main" id="{52E7F922-1DFC-A5A4-44CB-C39CFB8D65B7}"/>
              </a:ext>
            </a:extLst>
          </p:cNvPr>
          <p:cNvSpPr/>
          <p:nvPr/>
        </p:nvSpPr>
        <p:spPr>
          <a:xfrm>
            <a:off x="0" y="10215436"/>
            <a:ext cx="10288588" cy="73152"/>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324000" tIns="0" rIns="0" bIns="0" rtlCol="0" anchor="ctr">
            <a:noAutofit/>
          </a:bodyPr>
          <a:lstStyle/>
          <a:p>
            <a:endParaRPr lang="en-US" sz="2000">
              <a:solidFill>
                <a:schemeClr val="accent2"/>
              </a:solidFill>
            </a:endParaRPr>
          </a:p>
        </p:txBody>
      </p:sp>
      <p:sp>
        <p:nvSpPr>
          <p:cNvPr id="7" name="Rectangle 6">
            <a:extLst>
              <a:ext uri="{FF2B5EF4-FFF2-40B4-BE49-F238E27FC236}">
                <a16:creationId xmlns:a16="http://schemas.microsoft.com/office/drawing/2014/main" id="{1EB53B9D-1AD3-7CA7-691A-8600BE69182B}"/>
              </a:ext>
            </a:extLst>
          </p:cNvPr>
          <p:cNvSpPr/>
          <p:nvPr/>
        </p:nvSpPr>
        <p:spPr>
          <a:xfrm>
            <a:off x="536576" y="1724025"/>
            <a:ext cx="2592000" cy="553998"/>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a:r>
              <a:rPr lang="en-US" sz="2000" b="1" spc="200" dirty="0">
                <a:solidFill>
                  <a:schemeClr val="bg1"/>
                </a:solidFill>
              </a:rPr>
              <a:t>CASE STUDY</a:t>
            </a:r>
          </a:p>
        </p:txBody>
      </p:sp>
      <p:pic>
        <p:nvPicPr>
          <p:cNvPr id="3" name="Picture 2">
            <a:extLst>
              <a:ext uri="{FF2B5EF4-FFF2-40B4-BE49-F238E27FC236}">
                <a16:creationId xmlns:a16="http://schemas.microsoft.com/office/drawing/2014/main" id="{82B5942D-53BB-4D75-B73D-6379C0143959}"/>
              </a:ext>
            </a:extLst>
          </p:cNvPr>
          <p:cNvPicPr>
            <a:picLocks noChangeAspect="1"/>
          </p:cNvPicPr>
          <p:nvPr/>
        </p:nvPicPr>
        <p:blipFill>
          <a:blip r:embed="rId3"/>
          <a:srcRect l="11224" t="17538" r="21423" b="8035"/>
          <a:stretch>
            <a:fillRect/>
          </a:stretch>
        </p:blipFill>
        <p:spPr>
          <a:xfrm>
            <a:off x="8043688" y="437135"/>
            <a:ext cx="1798749" cy="936000"/>
          </a:xfrm>
          <a:prstGeom prst="rect">
            <a:avLst/>
          </a:prstGeom>
        </p:spPr>
      </p:pic>
      <p:sp>
        <p:nvSpPr>
          <p:cNvPr id="17" name="Text Placeholder 16">
            <a:extLst>
              <a:ext uri="{FF2B5EF4-FFF2-40B4-BE49-F238E27FC236}">
                <a16:creationId xmlns:a16="http://schemas.microsoft.com/office/drawing/2014/main" id="{5709D5EA-04B9-F06E-B1B8-AEE0889BF994}"/>
              </a:ext>
            </a:extLst>
          </p:cNvPr>
          <p:cNvSpPr>
            <a:spLocks noGrp="1"/>
          </p:cNvSpPr>
          <p:nvPr>
            <p:ph type="body" sz="quarter" idx="10"/>
          </p:nvPr>
        </p:nvSpPr>
        <p:spPr>
          <a:xfrm>
            <a:off x="536576" y="1724025"/>
            <a:ext cx="2592000" cy="557784"/>
          </a:xfrm>
        </p:spPr>
        <p:txBody>
          <a:bodyPr/>
          <a:lstStyle/>
          <a:p>
            <a:r>
              <a:rPr lang="en-US" dirty="0"/>
              <a:t>CASE STUDY</a:t>
            </a:r>
          </a:p>
        </p:txBody>
      </p:sp>
      <p:sp>
        <p:nvSpPr>
          <p:cNvPr id="15" name="Text Placeholder 14">
            <a:extLst>
              <a:ext uri="{FF2B5EF4-FFF2-40B4-BE49-F238E27FC236}">
                <a16:creationId xmlns:a16="http://schemas.microsoft.com/office/drawing/2014/main" id="{10AE99E6-F21F-FB63-92A7-6FB51B42417B}"/>
              </a:ext>
            </a:extLst>
          </p:cNvPr>
          <p:cNvSpPr>
            <a:spLocks noGrp="1"/>
          </p:cNvSpPr>
          <p:nvPr>
            <p:ph type="body" sz="quarter" idx="11"/>
          </p:nvPr>
        </p:nvSpPr>
        <p:spPr>
          <a:xfrm>
            <a:off x="1032260" y="2680144"/>
            <a:ext cx="5650992" cy="1046440"/>
          </a:xfrm>
        </p:spPr>
        <p:txBody>
          <a:bodyPr/>
          <a:lstStyle/>
          <a:p>
            <a:r>
              <a:rPr lang="en-US" dirty="0"/>
              <a:t>Helping an Enterprise Modernize Its Digital Technology Landscape</a:t>
            </a:r>
          </a:p>
        </p:txBody>
      </p:sp>
      <p:sp>
        <p:nvSpPr>
          <p:cNvPr id="18" name="Text Placeholder 17">
            <a:extLst>
              <a:ext uri="{FF2B5EF4-FFF2-40B4-BE49-F238E27FC236}">
                <a16:creationId xmlns:a16="http://schemas.microsoft.com/office/drawing/2014/main" id="{0B2C1E1B-2B8C-AE60-C9E1-9F2EFA6B9007}"/>
              </a:ext>
            </a:extLst>
          </p:cNvPr>
          <p:cNvSpPr>
            <a:spLocks noGrp="1"/>
          </p:cNvSpPr>
          <p:nvPr>
            <p:ph type="body" sz="quarter" idx="12"/>
          </p:nvPr>
        </p:nvSpPr>
        <p:spPr>
          <a:xfrm>
            <a:off x="1032260" y="4392905"/>
            <a:ext cx="5650992" cy="276999"/>
          </a:xfrm>
        </p:spPr>
        <p:txBody>
          <a:bodyPr/>
          <a:lstStyle/>
          <a:p>
            <a:r>
              <a:rPr lang="en-US" dirty="0"/>
              <a:t>Delivering scalable technology solutions that improved operational efficiency, strengthened security, and prepared the business for future growth.</a:t>
            </a:r>
          </a:p>
        </p:txBody>
      </p:sp>
    </p:spTree>
    <p:extLst>
      <p:ext uri="{BB962C8B-B14F-4D97-AF65-F5344CB8AC3E}">
        <p14:creationId xmlns:p14="http://schemas.microsoft.com/office/powerpoint/2010/main" val="11235669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CD4BAB9-8EBF-7804-A3A5-A46370247D21}"/>
              </a:ext>
            </a:extLst>
          </p:cNvPr>
          <p:cNvSpPr>
            <a:spLocks noGrp="1"/>
          </p:cNvSpPr>
          <p:nvPr>
            <p:ph type="body" sz="quarter" idx="11"/>
          </p:nvPr>
        </p:nvSpPr>
        <p:spPr>
          <a:xfrm>
            <a:off x="1216818" y="1666517"/>
            <a:ext cx="5650992" cy="498598"/>
          </a:xfrm>
        </p:spPr>
        <p:txBody>
          <a:bodyPr/>
          <a:lstStyle/>
          <a:p>
            <a:pPr>
              <a:lnSpc>
                <a:spcPct val="90000"/>
              </a:lnSpc>
              <a:spcBef>
                <a:spcPct val="0"/>
              </a:spcBef>
            </a:pPr>
            <a:r>
              <a:rPr lang="en-IN" dirty="0"/>
              <a:t>Business Challenge</a:t>
            </a:r>
          </a:p>
        </p:txBody>
      </p:sp>
      <p:sp>
        <p:nvSpPr>
          <p:cNvPr id="4" name="TextBox 3">
            <a:extLst>
              <a:ext uri="{FF2B5EF4-FFF2-40B4-BE49-F238E27FC236}">
                <a16:creationId xmlns:a16="http://schemas.microsoft.com/office/drawing/2014/main" id="{76744BBE-9A81-CD8F-8BDE-7488AACC50EE}"/>
              </a:ext>
            </a:extLst>
          </p:cNvPr>
          <p:cNvSpPr txBox="1"/>
          <p:nvPr/>
        </p:nvSpPr>
        <p:spPr>
          <a:xfrm>
            <a:off x="1148294" y="3272453"/>
            <a:ext cx="8605306" cy="1872000"/>
          </a:xfrm>
          <a:prstGeom prst="roundRect">
            <a:avLst>
              <a:gd name="adj" fmla="val 11236"/>
            </a:avLst>
          </a:prstGeom>
          <a:solidFill>
            <a:schemeClr val="bg2"/>
          </a:solidFill>
        </p:spPr>
        <p:txBody>
          <a:bodyPr wrap="square" lIns="182880" tIns="144000" rIns="91440" bIns="91440" anchor="ctr">
            <a:noAutofit/>
          </a:bodyPr>
          <a:lstStyle/>
          <a:p>
            <a:pPr marR="0" lvl="0">
              <a:lnSpc>
                <a:spcPct val="110000"/>
              </a:lnSpc>
              <a:spcAft>
                <a:spcPts val="1800"/>
              </a:spcAft>
            </a:pPr>
            <a:r>
              <a:rPr lang="en-US" sz="2000" kern="100" dirty="0">
                <a:cs typeface="Times New Roman"/>
              </a:rPr>
              <a:t>The client's technology environment had evolved over several years, resulting in disconnected systems, inconsistent workflows, and increasing operational complexity. These challenges made it difficult to respond quickly to changing business needs.</a:t>
            </a:r>
          </a:p>
        </p:txBody>
      </p:sp>
      <p:sp>
        <p:nvSpPr>
          <p:cNvPr id="6" name="TextBox 5">
            <a:extLst>
              <a:ext uri="{FF2B5EF4-FFF2-40B4-BE49-F238E27FC236}">
                <a16:creationId xmlns:a16="http://schemas.microsoft.com/office/drawing/2014/main" id="{84F3F8B1-AC3E-F114-96C0-16574C06C82C}"/>
              </a:ext>
            </a:extLst>
          </p:cNvPr>
          <p:cNvSpPr txBox="1"/>
          <p:nvPr/>
        </p:nvSpPr>
        <p:spPr>
          <a:xfrm>
            <a:off x="1148294" y="5391296"/>
            <a:ext cx="8605306" cy="1872000"/>
          </a:xfrm>
          <a:prstGeom prst="roundRect">
            <a:avLst>
              <a:gd name="adj" fmla="val 11236"/>
            </a:avLst>
          </a:prstGeom>
          <a:solidFill>
            <a:schemeClr val="bg2"/>
          </a:solidFill>
        </p:spPr>
        <p:txBody>
          <a:bodyPr wrap="square" lIns="182880" tIns="144000" rIns="91440" bIns="91440" anchor="ctr">
            <a:noAutofit/>
          </a:bodyPr>
          <a:lstStyle/>
          <a:p>
            <a:pPr marR="0" lvl="0">
              <a:lnSpc>
                <a:spcPct val="110000"/>
              </a:lnSpc>
              <a:spcAft>
                <a:spcPts val="1800"/>
              </a:spcAft>
            </a:pPr>
            <a:r>
              <a:rPr lang="en-US" sz="2000" kern="100" dirty="0">
                <a:cs typeface="Times New Roman"/>
              </a:rPr>
              <a:t>The client's technology environment had evolved over several years, resulting in disconnected systems, inconsistent workflows, and increasing operational complexity. These challenges made it difficult to respond quickly to changing business needs.</a:t>
            </a:r>
          </a:p>
        </p:txBody>
      </p:sp>
      <p:sp>
        <p:nvSpPr>
          <p:cNvPr id="8" name="TextBox 7">
            <a:extLst>
              <a:ext uri="{FF2B5EF4-FFF2-40B4-BE49-F238E27FC236}">
                <a16:creationId xmlns:a16="http://schemas.microsoft.com/office/drawing/2014/main" id="{817CAD98-673A-D49C-EE63-C287D8FA1ABD}"/>
              </a:ext>
            </a:extLst>
          </p:cNvPr>
          <p:cNvSpPr txBox="1"/>
          <p:nvPr/>
        </p:nvSpPr>
        <p:spPr>
          <a:xfrm>
            <a:off x="1148294" y="7510139"/>
            <a:ext cx="8605306" cy="1872000"/>
          </a:xfrm>
          <a:prstGeom prst="roundRect">
            <a:avLst>
              <a:gd name="adj" fmla="val 11236"/>
            </a:avLst>
          </a:prstGeom>
          <a:solidFill>
            <a:schemeClr val="bg2"/>
          </a:solidFill>
        </p:spPr>
        <p:txBody>
          <a:bodyPr wrap="square" lIns="182880" tIns="144000" rIns="91440" bIns="91440" anchor="ctr">
            <a:noAutofit/>
          </a:bodyPr>
          <a:lstStyle/>
          <a:p>
            <a:pPr marR="0" lvl="0">
              <a:lnSpc>
                <a:spcPct val="110000"/>
              </a:lnSpc>
              <a:spcAft>
                <a:spcPts val="1800"/>
              </a:spcAft>
            </a:pPr>
            <a:r>
              <a:rPr lang="en-US" sz="2000" kern="100" dirty="0">
                <a:cs typeface="Times New Roman"/>
              </a:rPr>
              <a:t>The client's technology environment had evolved over several years, resulting in disconnected systems, inconsistent workflows, and increasing operational complexity. These challenges made it difficult to respond quickly to changing business needs.</a:t>
            </a:r>
          </a:p>
        </p:txBody>
      </p:sp>
    </p:spTree>
    <p:extLst>
      <p:ext uri="{BB962C8B-B14F-4D97-AF65-F5344CB8AC3E}">
        <p14:creationId xmlns:p14="http://schemas.microsoft.com/office/powerpoint/2010/main" val="29659171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EB9EEF6-3FE1-49EA-F93E-E2F6D4EB8567}"/>
              </a:ext>
            </a:extLst>
          </p:cNvPr>
          <p:cNvSpPr>
            <a:spLocks noGrp="1"/>
          </p:cNvSpPr>
          <p:nvPr>
            <p:ph type="body" sz="quarter" idx="11"/>
          </p:nvPr>
        </p:nvSpPr>
        <p:spPr>
          <a:xfrm>
            <a:off x="559887" y="557830"/>
            <a:ext cx="5650992" cy="498598"/>
          </a:xfrm>
        </p:spPr>
        <p:txBody>
          <a:bodyPr/>
          <a:lstStyle/>
          <a:p>
            <a:pPr>
              <a:lnSpc>
                <a:spcPct val="90000"/>
              </a:lnSpc>
              <a:spcBef>
                <a:spcPct val="0"/>
              </a:spcBef>
            </a:pPr>
            <a:r>
              <a:rPr lang="en-IN" dirty="0"/>
              <a:t>Our Approach</a:t>
            </a:r>
          </a:p>
        </p:txBody>
      </p:sp>
      <p:sp>
        <p:nvSpPr>
          <p:cNvPr id="4" name="Text Placeholder 3">
            <a:extLst>
              <a:ext uri="{FF2B5EF4-FFF2-40B4-BE49-F238E27FC236}">
                <a16:creationId xmlns:a16="http://schemas.microsoft.com/office/drawing/2014/main" id="{FEA3160A-0392-53C5-ABDA-873006852D6E}"/>
              </a:ext>
            </a:extLst>
          </p:cNvPr>
          <p:cNvSpPr>
            <a:spLocks noGrp="1"/>
          </p:cNvSpPr>
          <p:nvPr>
            <p:ph type="body" sz="quarter" idx="12"/>
          </p:nvPr>
        </p:nvSpPr>
        <p:spPr>
          <a:xfrm>
            <a:off x="559887" y="1600070"/>
            <a:ext cx="9144000" cy="650884"/>
          </a:xfrm>
        </p:spPr>
        <p:txBody>
          <a:bodyPr/>
          <a:lstStyle/>
          <a:p>
            <a:pPr lvl="0" defTabSz="457200">
              <a:lnSpc>
                <a:spcPct val="110000"/>
              </a:lnSpc>
              <a:defRPr/>
            </a:pPr>
            <a:r>
              <a:rPr lang="en-US" dirty="0"/>
              <a:t>We partnered with the client to design a scalable technology framework focused on modernization, integration, automation, and long-term operational efficiency.</a:t>
            </a:r>
          </a:p>
        </p:txBody>
      </p:sp>
      <p:sp>
        <p:nvSpPr>
          <p:cNvPr id="31" name="TextBox 30">
            <a:extLst>
              <a:ext uri="{FF2B5EF4-FFF2-40B4-BE49-F238E27FC236}">
                <a16:creationId xmlns:a16="http://schemas.microsoft.com/office/drawing/2014/main" id="{B8D4DF65-BA38-C987-A3AD-13DC7999B73D}"/>
              </a:ext>
            </a:extLst>
          </p:cNvPr>
          <p:cNvSpPr txBox="1"/>
          <p:nvPr/>
        </p:nvSpPr>
        <p:spPr>
          <a:xfrm>
            <a:off x="1841221" y="3387239"/>
            <a:ext cx="7702926" cy="5205912"/>
          </a:xfrm>
          <a:prstGeom prst="rect">
            <a:avLst/>
          </a:prstGeom>
          <a:noFill/>
        </p:spPr>
        <p:txBody>
          <a:bodyPr wrap="square" lIns="0" tIns="0" rIns="0" bIns="0" anchor="t">
            <a:spAutoFit/>
          </a:bodyPr>
          <a:lstStyle/>
          <a:p>
            <a:pPr>
              <a:lnSpc>
                <a:spcPct val="110000"/>
              </a:lnSpc>
              <a:spcAft>
                <a:spcPts val="3600"/>
              </a:spcAft>
              <a:defRPr/>
            </a:pPr>
            <a:r>
              <a:rPr lang="en-US" sz="2000" kern="100" dirty="0">
                <a:ea typeface="+mn-lt"/>
                <a:cs typeface="+mn-lt"/>
              </a:rPr>
              <a:t>Modernized core applications with scalable, cloud-first architecture for greater flexibility.</a:t>
            </a:r>
          </a:p>
          <a:p>
            <a:pPr>
              <a:lnSpc>
                <a:spcPct val="110000"/>
              </a:lnSpc>
              <a:spcAft>
                <a:spcPts val="3600"/>
              </a:spcAft>
              <a:defRPr/>
            </a:pPr>
            <a:r>
              <a:rPr lang="en-US" sz="2000" kern="100" dirty="0">
                <a:cs typeface="Times New Roman"/>
              </a:rPr>
              <a:t>Connected enterprise systems through secure APIs for seamless data exchange.</a:t>
            </a:r>
          </a:p>
          <a:p>
            <a:pPr>
              <a:lnSpc>
                <a:spcPct val="110000"/>
              </a:lnSpc>
              <a:spcAft>
                <a:spcPts val="3600"/>
              </a:spcAft>
              <a:defRPr/>
            </a:pPr>
            <a:r>
              <a:rPr lang="en-US" sz="2000" kern="100" dirty="0">
                <a:ea typeface="+mn-lt"/>
                <a:cs typeface="+mn-lt"/>
              </a:rPr>
              <a:t>Automated repetitive workflows to improve productivity and reduce manual intervention.</a:t>
            </a:r>
          </a:p>
          <a:p>
            <a:pPr>
              <a:lnSpc>
                <a:spcPct val="110000"/>
              </a:lnSpc>
              <a:spcAft>
                <a:spcPts val="3600"/>
              </a:spcAft>
              <a:defRPr/>
            </a:pPr>
            <a:r>
              <a:rPr lang="en-US" sz="2000" kern="100" dirty="0">
                <a:ea typeface="+mn-lt"/>
                <a:cs typeface="+mn-lt"/>
              </a:rPr>
              <a:t>Strengthened cybersecurity through better governance, monitoring, and access controls.</a:t>
            </a:r>
          </a:p>
          <a:p>
            <a:pPr>
              <a:lnSpc>
                <a:spcPct val="110000"/>
              </a:lnSpc>
              <a:spcAft>
                <a:spcPts val="3600"/>
              </a:spcAft>
              <a:defRPr/>
            </a:pPr>
            <a:r>
              <a:rPr lang="en-US" sz="2000" kern="100" dirty="0">
                <a:cs typeface="Times New Roman"/>
              </a:rPr>
              <a:t>Built a scalable technology foundation to support future</a:t>
            </a:r>
            <a:br>
              <a:rPr lang="en-US" sz="2000" kern="100" dirty="0">
                <a:cs typeface="Times New Roman"/>
              </a:rPr>
            </a:br>
            <a:r>
              <a:rPr lang="en-US" sz="2000" kern="100" dirty="0">
                <a:cs typeface="Times New Roman"/>
              </a:rPr>
              <a:t>business growth.</a:t>
            </a:r>
          </a:p>
        </p:txBody>
      </p:sp>
      <p:cxnSp>
        <p:nvCxnSpPr>
          <p:cNvPr id="26" name="Straight Connector 25">
            <a:extLst>
              <a:ext uri="{FF2B5EF4-FFF2-40B4-BE49-F238E27FC236}">
                <a16:creationId xmlns:a16="http://schemas.microsoft.com/office/drawing/2014/main" id="{07E09FC2-5404-6A8A-5DCC-15E122C33A70}"/>
              </a:ext>
            </a:extLst>
          </p:cNvPr>
          <p:cNvCxnSpPr>
            <a:cxnSpLocks/>
          </p:cNvCxnSpPr>
          <p:nvPr/>
        </p:nvCxnSpPr>
        <p:spPr>
          <a:xfrm>
            <a:off x="1841220" y="4299520"/>
            <a:ext cx="7702927" cy="0"/>
          </a:xfrm>
          <a:prstGeom prst="line">
            <a:avLst/>
          </a:prstGeom>
          <a:ln>
            <a:solidFill>
              <a:schemeClr val="bg1">
                <a:lumMod val="8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7529F01A-0536-33D3-2A6B-61F826E8D597}"/>
              </a:ext>
            </a:extLst>
          </p:cNvPr>
          <p:cNvCxnSpPr>
            <a:cxnSpLocks/>
          </p:cNvCxnSpPr>
          <p:nvPr/>
        </p:nvCxnSpPr>
        <p:spPr>
          <a:xfrm>
            <a:off x="1841220" y="5447596"/>
            <a:ext cx="7702927" cy="0"/>
          </a:xfrm>
          <a:prstGeom prst="line">
            <a:avLst/>
          </a:prstGeom>
          <a:ln>
            <a:solidFill>
              <a:schemeClr val="bg1">
                <a:lumMod val="8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860B65E3-0451-F5C9-632B-6746C1E7D9BC}"/>
              </a:ext>
            </a:extLst>
          </p:cNvPr>
          <p:cNvCxnSpPr>
            <a:cxnSpLocks/>
          </p:cNvCxnSpPr>
          <p:nvPr/>
        </p:nvCxnSpPr>
        <p:spPr>
          <a:xfrm>
            <a:off x="1841220" y="6545417"/>
            <a:ext cx="7702927" cy="0"/>
          </a:xfrm>
          <a:prstGeom prst="line">
            <a:avLst/>
          </a:prstGeom>
          <a:ln>
            <a:solidFill>
              <a:schemeClr val="bg1">
                <a:lumMod val="8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78273E2E-1174-0DCF-B87B-E0DDEE8517DF}"/>
              </a:ext>
            </a:extLst>
          </p:cNvPr>
          <p:cNvCxnSpPr>
            <a:cxnSpLocks/>
          </p:cNvCxnSpPr>
          <p:nvPr/>
        </p:nvCxnSpPr>
        <p:spPr>
          <a:xfrm>
            <a:off x="1841220" y="7700827"/>
            <a:ext cx="7702927" cy="0"/>
          </a:xfrm>
          <a:prstGeom prst="line">
            <a:avLst/>
          </a:prstGeom>
          <a:ln>
            <a:solidFill>
              <a:schemeClr val="bg1">
                <a:lumMod val="85000"/>
              </a:schemeClr>
            </a:solidFill>
            <a:prstDash val="lgDash"/>
          </a:ln>
        </p:spPr>
        <p:style>
          <a:lnRef idx="1">
            <a:schemeClr val="accent1"/>
          </a:lnRef>
          <a:fillRef idx="0">
            <a:schemeClr val="accent1"/>
          </a:fillRef>
          <a:effectRef idx="0">
            <a:schemeClr val="accent1"/>
          </a:effectRef>
          <a:fontRef idx="minor">
            <a:schemeClr val="tx1"/>
          </a:fontRef>
        </p:style>
      </p:cxnSp>
      <p:pic>
        <p:nvPicPr>
          <p:cNvPr id="8" name="Graphic 7">
            <a:extLst>
              <a:ext uri="{FF2B5EF4-FFF2-40B4-BE49-F238E27FC236}">
                <a16:creationId xmlns:a16="http://schemas.microsoft.com/office/drawing/2014/main" id="{4FD8D2AA-5989-ED4D-0058-02DBA42A183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72896" y="3500061"/>
            <a:ext cx="456131" cy="456131"/>
          </a:xfrm>
          <a:prstGeom prst="rect">
            <a:avLst/>
          </a:prstGeom>
        </p:spPr>
      </p:pic>
      <p:sp>
        <p:nvSpPr>
          <p:cNvPr id="10" name="Freeform: Shape 9">
            <a:extLst>
              <a:ext uri="{FF2B5EF4-FFF2-40B4-BE49-F238E27FC236}">
                <a16:creationId xmlns:a16="http://schemas.microsoft.com/office/drawing/2014/main" id="{94459070-30B6-F6CF-5297-24E9B306D4EE}"/>
              </a:ext>
            </a:extLst>
          </p:cNvPr>
          <p:cNvSpPr/>
          <p:nvPr/>
        </p:nvSpPr>
        <p:spPr>
          <a:xfrm>
            <a:off x="1193501" y="5782265"/>
            <a:ext cx="414920" cy="414916"/>
          </a:xfrm>
          <a:custGeom>
            <a:avLst/>
            <a:gdLst>
              <a:gd name="connsiteX0" fmla="*/ 144062 w 861183"/>
              <a:gd name="connsiteY0" fmla="*/ 419511 h 861177"/>
              <a:gd name="connsiteX1" fmla="*/ 133569 w 861183"/>
              <a:gd name="connsiteY1" fmla="*/ 430003 h 861177"/>
              <a:gd name="connsiteX2" fmla="*/ 121960 w 861183"/>
              <a:gd name="connsiteY2" fmla="*/ 430003 h 861177"/>
              <a:gd name="connsiteX3" fmla="*/ 111467 w 861183"/>
              <a:gd name="connsiteY3" fmla="*/ 419511 h 861177"/>
              <a:gd name="connsiteX4" fmla="*/ 121960 w 861183"/>
              <a:gd name="connsiteY4" fmla="*/ 409018 h 861177"/>
              <a:gd name="connsiteX5" fmla="*/ 133569 w 861183"/>
              <a:gd name="connsiteY5" fmla="*/ 409018 h 861177"/>
              <a:gd name="connsiteX6" fmla="*/ 144062 w 861183"/>
              <a:gd name="connsiteY6" fmla="*/ 419511 h 861177"/>
              <a:gd name="connsiteX7" fmla="*/ 177102 w 861183"/>
              <a:gd name="connsiteY7" fmla="*/ 267406 h 861177"/>
              <a:gd name="connsiteX8" fmla="*/ 167019 w 861183"/>
              <a:gd name="connsiteY8" fmla="*/ 261601 h 861177"/>
              <a:gd name="connsiteX9" fmla="*/ 152620 w 861183"/>
              <a:gd name="connsiteY9" fmla="*/ 265397 h 861177"/>
              <a:gd name="connsiteX10" fmla="*/ 156415 w 861183"/>
              <a:gd name="connsiteY10" fmla="*/ 279796 h 861177"/>
              <a:gd name="connsiteX11" fmla="*/ 166498 w 861183"/>
              <a:gd name="connsiteY11" fmla="*/ 285600 h 861177"/>
              <a:gd name="connsiteX12" fmla="*/ 171744 w 861183"/>
              <a:gd name="connsiteY12" fmla="*/ 287014 h 861177"/>
              <a:gd name="connsiteX13" fmla="*/ 180898 w 861183"/>
              <a:gd name="connsiteY13" fmla="*/ 281768 h 861177"/>
              <a:gd name="connsiteX14" fmla="*/ 177102 w 861183"/>
              <a:gd name="connsiteY14" fmla="*/ 267406 h 861177"/>
              <a:gd name="connsiteX15" fmla="*/ 166609 w 861183"/>
              <a:gd name="connsiteY15" fmla="*/ 553413 h 861177"/>
              <a:gd name="connsiteX16" fmla="*/ 156526 w 861183"/>
              <a:gd name="connsiteY16" fmla="*/ 559218 h 861177"/>
              <a:gd name="connsiteX17" fmla="*/ 152731 w 861183"/>
              <a:gd name="connsiteY17" fmla="*/ 573616 h 861177"/>
              <a:gd name="connsiteX18" fmla="*/ 161884 w 861183"/>
              <a:gd name="connsiteY18" fmla="*/ 578862 h 861177"/>
              <a:gd name="connsiteX19" fmla="*/ 167130 w 861183"/>
              <a:gd name="connsiteY19" fmla="*/ 577448 h 861177"/>
              <a:gd name="connsiteX20" fmla="*/ 177214 w 861183"/>
              <a:gd name="connsiteY20" fmla="*/ 571644 h 861177"/>
              <a:gd name="connsiteX21" fmla="*/ 181008 w 861183"/>
              <a:gd name="connsiteY21" fmla="*/ 557245 h 861177"/>
              <a:gd name="connsiteX22" fmla="*/ 166609 w 861183"/>
              <a:gd name="connsiteY22" fmla="*/ 553413 h 861177"/>
              <a:gd name="connsiteX23" fmla="*/ 667262 w 861183"/>
              <a:gd name="connsiteY23" fmla="*/ 287008 h 861177"/>
              <a:gd name="connsiteX24" fmla="*/ 672509 w 861183"/>
              <a:gd name="connsiteY24" fmla="*/ 285595 h 861177"/>
              <a:gd name="connsiteX25" fmla="*/ 682592 w 861183"/>
              <a:gd name="connsiteY25" fmla="*/ 279790 h 861177"/>
              <a:gd name="connsiteX26" fmla="*/ 686387 w 861183"/>
              <a:gd name="connsiteY26" fmla="*/ 265391 h 861177"/>
              <a:gd name="connsiteX27" fmla="*/ 671988 w 861183"/>
              <a:gd name="connsiteY27" fmla="*/ 261596 h 861177"/>
              <a:gd name="connsiteX28" fmla="*/ 661905 w 861183"/>
              <a:gd name="connsiteY28" fmla="*/ 267400 h 861177"/>
              <a:gd name="connsiteX29" fmla="*/ 658110 w 861183"/>
              <a:gd name="connsiteY29" fmla="*/ 281799 h 861177"/>
              <a:gd name="connsiteX30" fmla="*/ 667262 w 861183"/>
              <a:gd name="connsiteY30" fmla="*/ 287008 h 861177"/>
              <a:gd name="connsiteX31" fmla="*/ 419498 w 861183"/>
              <a:gd name="connsiteY31" fmla="*/ 143943 h 861177"/>
              <a:gd name="connsiteX32" fmla="*/ 429991 w 861183"/>
              <a:gd name="connsiteY32" fmla="*/ 133450 h 861177"/>
              <a:gd name="connsiteX33" fmla="*/ 429991 w 861183"/>
              <a:gd name="connsiteY33" fmla="*/ 121841 h 861177"/>
              <a:gd name="connsiteX34" fmla="*/ 419498 w 861183"/>
              <a:gd name="connsiteY34" fmla="*/ 111348 h 861177"/>
              <a:gd name="connsiteX35" fmla="*/ 409005 w 861183"/>
              <a:gd name="connsiteY35" fmla="*/ 121841 h 861177"/>
              <a:gd name="connsiteX36" fmla="*/ 409005 w 861183"/>
              <a:gd name="connsiteY36" fmla="*/ 133450 h 861177"/>
              <a:gd name="connsiteX37" fmla="*/ 419498 w 861183"/>
              <a:gd name="connsiteY37" fmla="*/ 143943 h 861177"/>
              <a:gd name="connsiteX38" fmla="*/ 705543 w 861183"/>
              <a:gd name="connsiteY38" fmla="*/ 429988 h 861177"/>
              <a:gd name="connsiteX39" fmla="*/ 717152 w 861183"/>
              <a:gd name="connsiteY39" fmla="*/ 429988 h 861177"/>
              <a:gd name="connsiteX40" fmla="*/ 727645 w 861183"/>
              <a:gd name="connsiteY40" fmla="*/ 419495 h 861177"/>
              <a:gd name="connsiteX41" fmla="*/ 717152 w 861183"/>
              <a:gd name="connsiteY41" fmla="*/ 409003 h 861177"/>
              <a:gd name="connsiteX42" fmla="*/ 705543 w 861183"/>
              <a:gd name="connsiteY42" fmla="*/ 409003 h 861177"/>
              <a:gd name="connsiteX43" fmla="*/ 695051 w 861183"/>
              <a:gd name="connsiteY43" fmla="*/ 419495 h 861177"/>
              <a:gd name="connsiteX44" fmla="*/ 705543 w 861183"/>
              <a:gd name="connsiteY44" fmla="*/ 429988 h 861177"/>
              <a:gd name="connsiteX45" fmla="*/ 577442 w 861183"/>
              <a:gd name="connsiteY45" fmla="*/ 166898 h 861177"/>
              <a:gd name="connsiteX46" fmla="*/ 573647 w 861183"/>
              <a:gd name="connsiteY46" fmla="*/ 152499 h 861177"/>
              <a:gd name="connsiteX47" fmla="*/ 559248 w 861183"/>
              <a:gd name="connsiteY47" fmla="*/ 156294 h 861177"/>
              <a:gd name="connsiteX48" fmla="*/ 553443 w 861183"/>
              <a:gd name="connsiteY48" fmla="*/ 166377 h 861177"/>
              <a:gd name="connsiteX49" fmla="*/ 557238 w 861183"/>
              <a:gd name="connsiteY49" fmla="*/ 180776 h 861177"/>
              <a:gd name="connsiteX50" fmla="*/ 562485 w 861183"/>
              <a:gd name="connsiteY50" fmla="*/ 182190 h 861177"/>
              <a:gd name="connsiteX51" fmla="*/ 571637 w 861183"/>
              <a:gd name="connsiteY51" fmla="*/ 176944 h 861177"/>
              <a:gd name="connsiteX52" fmla="*/ 419498 w 861183"/>
              <a:gd name="connsiteY52" fmla="*/ 694974 h 861177"/>
              <a:gd name="connsiteX53" fmla="*/ 409005 w 861183"/>
              <a:gd name="connsiteY53" fmla="*/ 705466 h 861177"/>
              <a:gd name="connsiteX54" fmla="*/ 409005 w 861183"/>
              <a:gd name="connsiteY54" fmla="*/ 717075 h 861177"/>
              <a:gd name="connsiteX55" fmla="*/ 419498 w 861183"/>
              <a:gd name="connsiteY55" fmla="*/ 727568 h 861177"/>
              <a:gd name="connsiteX56" fmla="*/ 429991 w 861183"/>
              <a:gd name="connsiteY56" fmla="*/ 717075 h 861177"/>
              <a:gd name="connsiteX57" fmla="*/ 429991 w 861183"/>
              <a:gd name="connsiteY57" fmla="*/ 705466 h 861177"/>
              <a:gd name="connsiteX58" fmla="*/ 419498 w 861183"/>
              <a:gd name="connsiteY58" fmla="*/ 694974 h 861177"/>
              <a:gd name="connsiteX59" fmla="*/ 281757 w 861183"/>
              <a:gd name="connsiteY59" fmla="*/ 657990 h 861177"/>
              <a:gd name="connsiteX60" fmla="*/ 267358 w 861183"/>
              <a:gd name="connsiteY60" fmla="*/ 661785 h 861177"/>
              <a:gd name="connsiteX61" fmla="*/ 261554 w 861183"/>
              <a:gd name="connsiteY61" fmla="*/ 671868 h 861177"/>
              <a:gd name="connsiteX62" fmla="*/ 265349 w 861183"/>
              <a:gd name="connsiteY62" fmla="*/ 686267 h 861177"/>
              <a:gd name="connsiteX63" fmla="*/ 270595 w 861183"/>
              <a:gd name="connsiteY63" fmla="*/ 687681 h 861177"/>
              <a:gd name="connsiteX64" fmla="*/ 279748 w 861183"/>
              <a:gd name="connsiteY64" fmla="*/ 682435 h 861177"/>
              <a:gd name="connsiteX65" fmla="*/ 285553 w 861183"/>
              <a:gd name="connsiteY65" fmla="*/ 672352 h 861177"/>
              <a:gd name="connsiteX66" fmla="*/ 281757 w 861183"/>
              <a:gd name="connsiteY66" fmla="*/ 657990 h 861177"/>
              <a:gd name="connsiteX67" fmla="*/ 267395 w 861183"/>
              <a:gd name="connsiteY67" fmla="*/ 176977 h 861177"/>
              <a:gd name="connsiteX68" fmla="*/ 276548 w 861183"/>
              <a:gd name="connsiteY68" fmla="*/ 182224 h 861177"/>
              <a:gd name="connsiteX69" fmla="*/ 281794 w 861183"/>
              <a:gd name="connsiteY69" fmla="*/ 180809 h 861177"/>
              <a:gd name="connsiteX70" fmla="*/ 285590 w 861183"/>
              <a:gd name="connsiteY70" fmla="*/ 166410 h 861177"/>
              <a:gd name="connsiteX71" fmla="*/ 279785 w 861183"/>
              <a:gd name="connsiteY71" fmla="*/ 156327 h 861177"/>
              <a:gd name="connsiteX72" fmla="*/ 265387 w 861183"/>
              <a:gd name="connsiteY72" fmla="*/ 152532 h 861177"/>
              <a:gd name="connsiteX73" fmla="*/ 261591 w 861183"/>
              <a:gd name="connsiteY73" fmla="*/ 166931 h 861177"/>
              <a:gd name="connsiteX74" fmla="*/ 861184 w 861183"/>
              <a:gd name="connsiteY74" fmla="*/ 690765 h 861177"/>
              <a:gd name="connsiteX75" fmla="*/ 690772 w 861183"/>
              <a:gd name="connsiteY75" fmla="*/ 861177 h 861177"/>
              <a:gd name="connsiteX76" fmla="*/ 570300 w 861183"/>
              <a:gd name="connsiteY76" fmla="*/ 811060 h 861177"/>
              <a:gd name="connsiteX77" fmla="*/ 419538 w 861183"/>
              <a:gd name="connsiteY77" fmla="*/ 839076 h 861177"/>
              <a:gd name="connsiteX78" fmla="*/ 122853 w 861183"/>
              <a:gd name="connsiteY78" fmla="*/ 716223 h 861177"/>
              <a:gd name="connsiteX79" fmla="*/ 0 w 861183"/>
              <a:gd name="connsiteY79" fmla="*/ 419538 h 861177"/>
              <a:gd name="connsiteX80" fmla="*/ 122853 w 861183"/>
              <a:gd name="connsiteY80" fmla="*/ 122853 h 861177"/>
              <a:gd name="connsiteX81" fmla="*/ 419538 w 861183"/>
              <a:gd name="connsiteY81" fmla="*/ 0 h 861177"/>
              <a:gd name="connsiteX82" fmla="*/ 716223 w 861183"/>
              <a:gd name="connsiteY82" fmla="*/ 122853 h 861177"/>
              <a:gd name="connsiteX83" fmla="*/ 839076 w 861183"/>
              <a:gd name="connsiteY83" fmla="*/ 419538 h 861177"/>
              <a:gd name="connsiteX84" fmla="*/ 811059 w 861183"/>
              <a:gd name="connsiteY84" fmla="*/ 570300 h 861177"/>
              <a:gd name="connsiteX85" fmla="*/ 861177 w 861183"/>
              <a:gd name="connsiteY85" fmla="*/ 690772 h 861177"/>
              <a:gd name="connsiteX86" fmla="*/ 555717 w 861183"/>
              <a:gd name="connsiteY86" fmla="*/ 794131 h 861177"/>
              <a:gd name="connsiteX87" fmla="*/ 532648 w 861183"/>
              <a:gd name="connsiteY87" fmla="*/ 753649 h 861177"/>
              <a:gd name="connsiteX88" fmla="*/ 419577 w 861183"/>
              <a:gd name="connsiteY88" fmla="*/ 772216 h 861177"/>
              <a:gd name="connsiteX89" fmla="*/ 66857 w 861183"/>
              <a:gd name="connsiteY89" fmla="*/ 419495 h 861177"/>
              <a:gd name="connsiteX90" fmla="*/ 419577 w 861183"/>
              <a:gd name="connsiteY90" fmla="*/ 66775 h 861177"/>
              <a:gd name="connsiteX91" fmla="*/ 772298 w 861183"/>
              <a:gd name="connsiteY91" fmla="*/ 419495 h 861177"/>
              <a:gd name="connsiteX92" fmla="*/ 753731 w 861183"/>
              <a:gd name="connsiteY92" fmla="*/ 532643 h 861177"/>
              <a:gd name="connsiteX93" fmla="*/ 794213 w 861183"/>
              <a:gd name="connsiteY93" fmla="*/ 555711 h 861177"/>
              <a:gd name="connsiteX94" fmla="*/ 818211 w 861183"/>
              <a:gd name="connsiteY94" fmla="*/ 419494 h 861177"/>
              <a:gd name="connsiteX95" fmla="*/ 419504 w 861183"/>
              <a:gd name="connsiteY95" fmla="*/ 20968 h 861177"/>
              <a:gd name="connsiteX96" fmla="*/ 20978 w 861183"/>
              <a:gd name="connsiteY96" fmla="*/ 419494 h 861177"/>
              <a:gd name="connsiteX97" fmla="*/ 419618 w 861183"/>
              <a:gd name="connsiteY97" fmla="*/ 818020 h 861177"/>
              <a:gd name="connsiteX98" fmla="*/ 555721 w 861183"/>
              <a:gd name="connsiteY98" fmla="*/ 794134 h 861177"/>
              <a:gd name="connsiteX99" fmla="*/ 520482 w 861183"/>
              <a:gd name="connsiteY99" fmla="*/ 690765 h 861177"/>
              <a:gd name="connsiteX100" fmla="*/ 690894 w 861183"/>
              <a:gd name="connsiteY100" fmla="*/ 520354 h 861177"/>
              <a:gd name="connsiteX101" fmla="*/ 733756 w 861183"/>
              <a:gd name="connsiteY101" fmla="*/ 526084 h 861177"/>
              <a:gd name="connsiteX102" fmla="*/ 751393 w 861183"/>
              <a:gd name="connsiteY102" fmla="*/ 419490 h 861177"/>
              <a:gd name="connsiteX103" fmla="*/ 419656 w 861183"/>
              <a:gd name="connsiteY103" fmla="*/ 87753 h 861177"/>
              <a:gd name="connsiteX104" fmla="*/ 87767 w 861183"/>
              <a:gd name="connsiteY104" fmla="*/ 419490 h 861177"/>
              <a:gd name="connsiteX105" fmla="*/ 419504 w 861183"/>
              <a:gd name="connsiteY105" fmla="*/ 751226 h 861177"/>
              <a:gd name="connsiteX106" fmla="*/ 526098 w 861183"/>
              <a:gd name="connsiteY106" fmla="*/ 733702 h 861177"/>
              <a:gd name="connsiteX107" fmla="*/ 520480 w 861183"/>
              <a:gd name="connsiteY107" fmla="*/ 690765 h 861177"/>
              <a:gd name="connsiteX108" fmla="*/ 840132 w 861183"/>
              <a:gd name="connsiteY108" fmla="*/ 690765 h 861177"/>
              <a:gd name="connsiteX109" fmla="*/ 690780 w 861183"/>
              <a:gd name="connsiteY109" fmla="*/ 541413 h 861177"/>
              <a:gd name="connsiteX110" fmla="*/ 541428 w 861183"/>
              <a:gd name="connsiteY110" fmla="*/ 690765 h 861177"/>
              <a:gd name="connsiteX111" fmla="*/ 690780 w 861183"/>
              <a:gd name="connsiteY111" fmla="*/ 840117 h 861177"/>
              <a:gd name="connsiteX112" fmla="*/ 840132 w 861183"/>
              <a:gd name="connsiteY112" fmla="*/ 690765 h 861177"/>
              <a:gd name="connsiteX113" fmla="*/ 760992 w 861183"/>
              <a:gd name="connsiteY113" fmla="*/ 627811 h 861177"/>
              <a:gd name="connsiteX114" fmla="*/ 657332 w 861183"/>
              <a:gd name="connsiteY114" fmla="*/ 731433 h 861177"/>
              <a:gd name="connsiteX115" fmla="*/ 605428 w 861183"/>
              <a:gd name="connsiteY115" fmla="*/ 679530 h 861177"/>
              <a:gd name="connsiteX116" fmla="*/ 590582 w 861183"/>
              <a:gd name="connsiteY116" fmla="*/ 679530 h 861177"/>
              <a:gd name="connsiteX117" fmla="*/ 590582 w 861183"/>
              <a:gd name="connsiteY117" fmla="*/ 694375 h 861177"/>
              <a:gd name="connsiteX118" fmla="*/ 649928 w 861183"/>
              <a:gd name="connsiteY118" fmla="*/ 753721 h 861177"/>
              <a:gd name="connsiteX119" fmla="*/ 657370 w 861183"/>
              <a:gd name="connsiteY119" fmla="*/ 756772 h 861177"/>
              <a:gd name="connsiteX120" fmla="*/ 664811 w 861183"/>
              <a:gd name="connsiteY120" fmla="*/ 753721 h 861177"/>
              <a:gd name="connsiteX121" fmla="*/ 775872 w 861183"/>
              <a:gd name="connsiteY121" fmla="*/ 642659 h 861177"/>
              <a:gd name="connsiteX122" fmla="*/ 775872 w 861183"/>
              <a:gd name="connsiteY122" fmla="*/ 627814 h 861177"/>
              <a:gd name="connsiteX123" fmla="*/ 760989 w 861183"/>
              <a:gd name="connsiteY123" fmla="*/ 627814 h 861177"/>
              <a:gd name="connsiteX124" fmla="*/ 472375 w 861183"/>
              <a:gd name="connsiteY124" fmla="*/ 419490 h 861177"/>
              <a:gd name="connsiteX125" fmla="*/ 419504 w 861183"/>
              <a:gd name="connsiteY125" fmla="*/ 472361 h 861177"/>
              <a:gd name="connsiteX126" fmla="*/ 403579 w 861183"/>
              <a:gd name="connsiteY126" fmla="*/ 469868 h 861177"/>
              <a:gd name="connsiteX127" fmla="*/ 291660 w 861183"/>
              <a:gd name="connsiteY127" fmla="*/ 534459 h 861177"/>
              <a:gd name="connsiteX128" fmla="*/ 273838 w 861183"/>
              <a:gd name="connsiteY128" fmla="*/ 539222 h 861177"/>
              <a:gd name="connsiteX129" fmla="*/ 242882 w 861183"/>
              <a:gd name="connsiteY129" fmla="*/ 521399 h 861177"/>
              <a:gd name="connsiteX130" fmla="*/ 239273 w 861183"/>
              <a:gd name="connsiteY130" fmla="*/ 494238 h 861177"/>
              <a:gd name="connsiteX131" fmla="*/ 255830 w 861183"/>
              <a:gd name="connsiteY131" fmla="*/ 472510 h 861177"/>
              <a:gd name="connsiteX132" fmla="*/ 367863 w 861183"/>
              <a:gd name="connsiteY132" fmla="*/ 407843 h 861177"/>
              <a:gd name="connsiteX133" fmla="*/ 383677 w 861183"/>
              <a:gd name="connsiteY133" fmla="*/ 380608 h 861177"/>
              <a:gd name="connsiteX134" fmla="*/ 383677 w 861183"/>
              <a:gd name="connsiteY134" fmla="*/ 198966 h 861177"/>
              <a:gd name="connsiteX135" fmla="*/ 419395 w 861183"/>
              <a:gd name="connsiteY135" fmla="*/ 163247 h 861177"/>
              <a:gd name="connsiteX136" fmla="*/ 444621 w 861183"/>
              <a:gd name="connsiteY136" fmla="*/ 173740 h 861177"/>
              <a:gd name="connsiteX137" fmla="*/ 455114 w 861183"/>
              <a:gd name="connsiteY137" fmla="*/ 198966 h 861177"/>
              <a:gd name="connsiteX138" fmla="*/ 455114 w 861183"/>
              <a:gd name="connsiteY138" fmla="*/ 380608 h 861177"/>
              <a:gd name="connsiteX139" fmla="*/ 472378 w 861183"/>
              <a:gd name="connsiteY139" fmla="*/ 419489 h 861177"/>
              <a:gd name="connsiteX140" fmla="*/ 404845 w 861183"/>
              <a:gd name="connsiteY140" fmla="*/ 368814 h 861177"/>
              <a:gd name="connsiteX141" fmla="*/ 419505 w 861183"/>
              <a:gd name="connsiteY141" fmla="*/ 366731 h 861177"/>
              <a:gd name="connsiteX142" fmla="*/ 434165 w 861183"/>
              <a:gd name="connsiteY142" fmla="*/ 368814 h 861177"/>
              <a:gd name="connsiteX143" fmla="*/ 434165 w 861183"/>
              <a:gd name="connsiteY143" fmla="*/ 199078 h 861177"/>
              <a:gd name="connsiteX144" fmla="*/ 429886 w 861183"/>
              <a:gd name="connsiteY144" fmla="*/ 188698 h 861177"/>
              <a:gd name="connsiteX145" fmla="*/ 419506 w 861183"/>
              <a:gd name="connsiteY145" fmla="*/ 184419 h 861177"/>
              <a:gd name="connsiteX146" fmla="*/ 404846 w 861183"/>
              <a:gd name="connsiteY146" fmla="*/ 199079 h 861177"/>
              <a:gd name="connsiteX147" fmla="*/ 382930 w 861183"/>
              <a:gd name="connsiteY147" fmla="*/ 457590 h 861177"/>
              <a:gd name="connsiteX148" fmla="*/ 368270 w 861183"/>
              <a:gd name="connsiteY148" fmla="*/ 432065 h 861177"/>
              <a:gd name="connsiteX149" fmla="*/ 266438 w 861183"/>
              <a:gd name="connsiteY149" fmla="*/ 490853 h 861177"/>
              <a:gd name="connsiteX150" fmla="*/ 259592 w 861183"/>
              <a:gd name="connsiteY150" fmla="*/ 499820 h 861177"/>
              <a:gd name="connsiteX151" fmla="*/ 261006 w 861183"/>
              <a:gd name="connsiteY151" fmla="*/ 510982 h 861177"/>
              <a:gd name="connsiteX152" fmla="*/ 281098 w 861183"/>
              <a:gd name="connsiteY152" fmla="*/ 516303 h 861177"/>
              <a:gd name="connsiteX153" fmla="*/ 451316 w 861183"/>
              <a:gd name="connsiteY153" fmla="*/ 419490 h 861177"/>
              <a:gd name="connsiteX154" fmla="*/ 419505 w 861183"/>
              <a:gd name="connsiteY154" fmla="*/ 387678 h 861177"/>
              <a:gd name="connsiteX155" fmla="*/ 387693 w 861183"/>
              <a:gd name="connsiteY155" fmla="*/ 419490 h 861177"/>
              <a:gd name="connsiteX156" fmla="*/ 419505 w 861183"/>
              <a:gd name="connsiteY156" fmla="*/ 451301 h 861177"/>
              <a:gd name="connsiteX157" fmla="*/ 451316 w 861183"/>
              <a:gd name="connsiteY157" fmla="*/ 419490 h 861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Lst>
            <a:rect l="l" t="t" r="r" b="b"/>
            <a:pathLst>
              <a:path w="861183" h="861177">
                <a:moveTo>
                  <a:pt x="144062" y="419511"/>
                </a:moveTo>
                <a:cubicBezTo>
                  <a:pt x="144062" y="425315"/>
                  <a:pt x="139411" y="430003"/>
                  <a:pt x="133569" y="430003"/>
                </a:cubicBezTo>
                <a:lnTo>
                  <a:pt x="121960" y="430003"/>
                </a:lnTo>
                <a:cubicBezTo>
                  <a:pt x="116155" y="430003"/>
                  <a:pt x="111467" y="425352"/>
                  <a:pt x="111467" y="419511"/>
                </a:cubicBezTo>
                <a:cubicBezTo>
                  <a:pt x="111467" y="413706"/>
                  <a:pt x="116118" y="409018"/>
                  <a:pt x="121960" y="409018"/>
                </a:cubicBezTo>
                <a:lnTo>
                  <a:pt x="133569" y="409018"/>
                </a:lnTo>
                <a:cubicBezTo>
                  <a:pt x="139299" y="409018"/>
                  <a:pt x="144062" y="413706"/>
                  <a:pt x="144062" y="419511"/>
                </a:cubicBezTo>
                <a:close/>
                <a:moveTo>
                  <a:pt x="177102" y="267406"/>
                </a:moveTo>
                <a:lnTo>
                  <a:pt x="167019" y="261601"/>
                </a:lnTo>
                <a:cubicBezTo>
                  <a:pt x="161958" y="258736"/>
                  <a:pt x="155597" y="260448"/>
                  <a:pt x="152620" y="265397"/>
                </a:cubicBezTo>
                <a:cubicBezTo>
                  <a:pt x="149755" y="270457"/>
                  <a:pt x="151467" y="276819"/>
                  <a:pt x="156415" y="279796"/>
                </a:cubicBezTo>
                <a:lnTo>
                  <a:pt x="166498" y="285600"/>
                </a:lnTo>
                <a:cubicBezTo>
                  <a:pt x="168135" y="286567"/>
                  <a:pt x="169921" y="287014"/>
                  <a:pt x="171744" y="287014"/>
                </a:cubicBezTo>
                <a:cubicBezTo>
                  <a:pt x="175353" y="287014"/>
                  <a:pt x="178888" y="285117"/>
                  <a:pt x="180898" y="281768"/>
                </a:cubicBezTo>
                <a:cubicBezTo>
                  <a:pt x="183874" y="276745"/>
                  <a:pt x="182163" y="270271"/>
                  <a:pt x="177102" y="267406"/>
                </a:cubicBezTo>
                <a:close/>
                <a:moveTo>
                  <a:pt x="166609" y="553413"/>
                </a:moveTo>
                <a:lnTo>
                  <a:pt x="156526" y="559218"/>
                </a:lnTo>
                <a:cubicBezTo>
                  <a:pt x="151467" y="562083"/>
                  <a:pt x="149755" y="568556"/>
                  <a:pt x="152731" y="573616"/>
                </a:cubicBezTo>
                <a:cubicBezTo>
                  <a:pt x="154629" y="576965"/>
                  <a:pt x="158164" y="578862"/>
                  <a:pt x="161884" y="578862"/>
                </a:cubicBezTo>
                <a:cubicBezTo>
                  <a:pt x="163707" y="578862"/>
                  <a:pt x="165493" y="578379"/>
                  <a:pt x="167130" y="577448"/>
                </a:cubicBezTo>
                <a:lnTo>
                  <a:pt x="177214" y="571644"/>
                </a:lnTo>
                <a:cubicBezTo>
                  <a:pt x="182273" y="568780"/>
                  <a:pt x="183985" y="562306"/>
                  <a:pt x="181008" y="557245"/>
                </a:cubicBezTo>
                <a:cubicBezTo>
                  <a:pt x="178032" y="552185"/>
                  <a:pt x="171558" y="550474"/>
                  <a:pt x="166609" y="553413"/>
                </a:cubicBezTo>
                <a:close/>
                <a:moveTo>
                  <a:pt x="667262" y="287008"/>
                </a:moveTo>
                <a:cubicBezTo>
                  <a:pt x="669086" y="287008"/>
                  <a:pt x="670872" y="286524"/>
                  <a:pt x="672509" y="285595"/>
                </a:cubicBezTo>
                <a:lnTo>
                  <a:pt x="682592" y="279790"/>
                </a:lnTo>
                <a:cubicBezTo>
                  <a:pt x="687652" y="276925"/>
                  <a:pt x="689363" y="270451"/>
                  <a:pt x="686387" y="265391"/>
                </a:cubicBezTo>
                <a:cubicBezTo>
                  <a:pt x="683522" y="260331"/>
                  <a:pt x="677048" y="258619"/>
                  <a:pt x="671988" y="261596"/>
                </a:cubicBezTo>
                <a:lnTo>
                  <a:pt x="661905" y="267400"/>
                </a:lnTo>
                <a:cubicBezTo>
                  <a:pt x="656845" y="270265"/>
                  <a:pt x="655133" y="276739"/>
                  <a:pt x="658110" y="281799"/>
                </a:cubicBezTo>
                <a:cubicBezTo>
                  <a:pt x="660119" y="285111"/>
                  <a:pt x="663616" y="287008"/>
                  <a:pt x="667262" y="287008"/>
                </a:cubicBezTo>
                <a:close/>
                <a:moveTo>
                  <a:pt x="419498" y="143943"/>
                </a:moveTo>
                <a:cubicBezTo>
                  <a:pt x="425303" y="143943"/>
                  <a:pt x="429991" y="139292"/>
                  <a:pt x="429991" y="133450"/>
                </a:cubicBezTo>
                <a:lnTo>
                  <a:pt x="429991" y="121841"/>
                </a:lnTo>
                <a:cubicBezTo>
                  <a:pt x="429991" y="116036"/>
                  <a:pt x="425340" y="111348"/>
                  <a:pt x="419498" y="111348"/>
                </a:cubicBezTo>
                <a:cubicBezTo>
                  <a:pt x="413694" y="111348"/>
                  <a:pt x="409005" y="115999"/>
                  <a:pt x="409005" y="121841"/>
                </a:cubicBezTo>
                <a:lnTo>
                  <a:pt x="409005" y="133450"/>
                </a:lnTo>
                <a:cubicBezTo>
                  <a:pt x="409005" y="139292"/>
                  <a:pt x="413694" y="143943"/>
                  <a:pt x="419498" y="143943"/>
                </a:cubicBezTo>
                <a:close/>
                <a:moveTo>
                  <a:pt x="705543" y="429988"/>
                </a:moveTo>
                <a:lnTo>
                  <a:pt x="717152" y="429988"/>
                </a:lnTo>
                <a:cubicBezTo>
                  <a:pt x="722957" y="429988"/>
                  <a:pt x="727645" y="425337"/>
                  <a:pt x="727645" y="419495"/>
                </a:cubicBezTo>
                <a:cubicBezTo>
                  <a:pt x="727645" y="413691"/>
                  <a:pt x="722994" y="409003"/>
                  <a:pt x="717152" y="409003"/>
                </a:cubicBezTo>
                <a:lnTo>
                  <a:pt x="705543" y="409003"/>
                </a:lnTo>
                <a:cubicBezTo>
                  <a:pt x="699739" y="409003"/>
                  <a:pt x="695051" y="413654"/>
                  <a:pt x="695051" y="419495"/>
                </a:cubicBezTo>
                <a:cubicBezTo>
                  <a:pt x="695051" y="425226"/>
                  <a:pt x="699739" y="429988"/>
                  <a:pt x="705543" y="429988"/>
                </a:cubicBezTo>
                <a:close/>
                <a:moveTo>
                  <a:pt x="577442" y="166898"/>
                </a:moveTo>
                <a:cubicBezTo>
                  <a:pt x="580307" y="161838"/>
                  <a:pt x="578595" y="155476"/>
                  <a:pt x="573647" y="152499"/>
                </a:cubicBezTo>
                <a:cubicBezTo>
                  <a:pt x="568586" y="149634"/>
                  <a:pt x="562225" y="151346"/>
                  <a:pt x="559248" y="156294"/>
                </a:cubicBezTo>
                <a:lnTo>
                  <a:pt x="553443" y="166377"/>
                </a:lnTo>
                <a:cubicBezTo>
                  <a:pt x="550578" y="171438"/>
                  <a:pt x="552290" y="177799"/>
                  <a:pt x="557238" y="180776"/>
                </a:cubicBezTo>
                <a:cubicBezTo>
                  <a:pt x="558876" y="181744"/>
                  <a:pt x="560662" y="182190"/>
                  <a:pt x="562485" y="182190"/>
                </a:cubicBezTo>
                <a:cubicBezTo>
                  <a:pt x="566094" y="182190"/>
                  <a:pt x="569628" y="180293"/>
                  <a:pt x="571637" y="176944"/>
                </a:cubicBezTo>
                <a:close/>
                <a:moveTo>
                  <a:pt x="419498" y="694974"/>
                </a:moveTo>
                <a:cubicBezTo>
                  <a:pt x="413694" y="694974"/>
                  <a:pt x="409005" y="699625"/>
                  <a:pt x="409005" y="705466"/>
                </a:cubicBezTo>
                <a:lnTo>
                  <a:pt x="409005" y="717075"/>
                </a:lnTo>
                <a:cubicBezTo>
                  <a:pt x="409005" y="722880"/>
                  <a:pt x="413656" y="727568"/>
                  <a:pt x="419498" y="727568"/>
                </a:cubicBezTo>
                <a:cubicBezTo>
                  <a:pt x="425303" y="727568"/>
                  <a:pt x="429991" y="722917"/>
                  <a:pt x="429991" y="717075"/>
                </a:cubicBezTo>
                <a:lnTo>
                  <a:pt x="429991" y="705466"/>
                </a:lnTo>
                <a:cubicBezTo>
                  <a:pt x="430065" y="699625"/>
                  <a:pt x="425303" y="694974"/>
                  <a:pt x="419498" y="694974"/>
                </a:cubicBezTo>
                <a:close/>
                <a:moveTo>
                  <a:pt x="281757" y="657990"/>
                </a:moveTo>
                <a:cubicBezTo>
                  <a:pt x="276697" y="655125"/>
                  <a:pt x="270335" y="656836"/>
                  <a:pt x="267358" y="661785"/>
                </a:cubicBezTo>
                <a:lnTo>
                  <a:pt x="261554" y="671868"/>
                </a:lnTo>
                <a:cubicBezTo>
                  <a:pt x="258689" y="676928"/>
                  <a:pt x="260400" y="683290"/>
                  <a:pt x="265349" y="686267"/>
                </a:cubicBezTo>
                <a:cubicBezTo>
                  <a:pt x="266986" y="687235"/>
                  <a:pt x="268772" y="687681"/>
                  <a:pt x="270595" y="687681"/>
                </a:cubicBezTo>
                <a:cubicBezTo>
                  <a:pt x="274205" y="687681"/>
                  <a:pt x="277739" y="685784"/>
                  <a:pt x="279748" y="682435"/>
                </a:cubicBezTo>
                <a:lnTo>
                  <a:pt x="285553" y="672352"/>
                </a:lnTo>
                <a:cubicBezTo>
                  <a:pt x="288529" y="667329"/>
                  <a:pt x="286818" y="660966"/>
                  <a:pt x="281757" y="657990"/>
                </a:cubicBezTo>
                <a:close/>
                <a:moveTo>
                  <a:pt x="267395" y="176977"/>
                </a:moveTo>
                <a:cubicBezTo>
                  <a:pt x="269293" y="180326"/>
                  <a:pt x="272827" y="182224"/>
                  <a:pt x="276548" y="182224"/>
                </a:cubicBezTo>
                <a:cubicBezTo>
                  <a:pt x="278372" y="182224"/>
                  <a:pt x="280158" y="181740"/>
                  <a:pt x="281794" y="180809"/>
                </a:cubicBezTo>
                <a:cubicBezTo>
                  <a:pt x="286855" y="177945"/>
                  <a:pt x="288567" y="171471"/>
                  <a:pt x="285590" y="166410"/>
                </a:cubicBezTo>
                <a:lnTo>
                  <a:pt x="279785" y="156327"/>
                </a:lnTo>
                <a:cubicBezTo>
                  <a:pt x="276920" y="151267"/>
                  <a:pt x="270446" y="149556"/>
                  <a:pt x="265387" y="152532"/>
                </a:cubicBezTo>
                <a:cubicBezTo>
                  <a:pt x="260326" y="155398"/>
                  <a:pt x="258614" y="161872"/>
                  <a:pt x="261591" y="166931"/>
                </a:cubicBezTo>
                <a:close/>
                <a:moveTo>
                  <a:pt x="861184" y="690765"/>
                </a:moveTo>
                <a:cubicBezTo>
                  <a:pt x="861184" y="784676"/>
                  <a:pt x="784798" y="861177"/>
                  <a:pt x="690772" y="861177"/>
                </a:cubicBezTo>
                <a:cubicBezTo>
                  <a:pt x="643705" y="861177"/>
                  <a:pt x="601140" y="842016"/>
                  <a:pt x="570300" y="811060"/>
                </a:cubicBezTo>
                <a:cubicBezTo>
                  <a:pt x="522191" y="829551"/>
                  <a:pt x="471630" y="839076"/>
                  <a:pt x="419538" y="839076"/>
                </a:cubicBezTo>
                <a:cubicBezTo>
                  <a:pt x="307429" y="839076"/>
                  <a:pt x="202101" y="795470"/>
                  <a:pt x="122853" y="716223"/>
                </a:cubicBezTo>
                <a:cubicBezTo>
                  <a:pt x="43603" y="636972"/>
                  <a:pt x="0" y="531638"/>
                  <a:pt x="0" y="419538"/>
                </a:cubicBezTo>
                <a:cubicBezTo>
                  <a:pt x="0" y="307438"/>
                  <a:pt x="43606" y="202101"/>
                  <a:pt x="122853" y="122853"/>
                </a:cubicBezTo>
                <a:cubicBezTo>
                  <a:pt x="202104" y="43603"/>
                  <a:pt x="307438" y="0"/>
                  <a:pt x="419538" y="0"/>
                </a:cubicBezTo>
                <a:cubicBezTo>
                  <a:pt x="531638" y="0"/>
                  <a:pt x="636975" y="43606"/>
                  <a:pt x="716223" y="122853"/>
                </a:cubicBezTo>
                <a:cubicBezTo>
                  <a:pt x="795474" y="202104"/>
                  <a:pt x="839076" y="307438"/>
                  <a:pt x="839076" y="419538"/>
                </a:cubicBezTo>
                <a:cubicBezTo>
                  <a:pt x="839076" y="471553"/>
                  <a:pt x="829551" y="522227"/>
                  <a:pt x="811059" y="570300"/>
                </a:cubicBezTo>
                <a:cubicBezTo>
                  <a:pt x="842016" y="601145"/>
                  <a:pt x="861177" y="643821"/>
                  <a:pt x="861177" y="690772"/>
                </a:cubicBezTo>
                <a:close/>
                <a:moveTo>
                  <a:pt x="555717" y="794131"/>
                </a:moveTo>
                <a:cubicBezTo>
                  <a:pt x="546304" y="781852"/>
                  <a:pt x="538490" y="768234"/>
                  <a:pt x="532648" y="753649"/>
                </a:cubicBezTo>
                <a:cubicBezTo>
                  <a:pt x="496372" y="765928"/>
                  <a:pt x="458346" y="772216"/>
                  <a:pt x="419577" y="772216"/>
                </a:cubicBezTo>
                <a:cubicBezTo>
                  <a:pt x="225058" y="772216"/>
                  <a:pt x="66857" y="614015"/>
                  <a:pt x="66857" y="419495"/>
                </a:cubicBezTo>
                <a:cubicBezTo>
                  <a:pt x="66857" y="224976"/>
                  <a:pt x="225058" y="66775"/>
                  <a:pt x="419577" y="66775"/>
                </a:cubicBezTo>
                <a:cubicBezTo>
                  <a:pt x="614097" y="66775"/>
                  <a:pt x="772298" y="224976"/>
                  <a:pt x="772298" y="419495"/>
                </a:cubicBezTo>
                <a:cubicBezTo>
                  <a:pt x="772298" y="458265"/>
                  <a:pt x="766009" y="496253"/>
                  <a:pt x="753731" y="532643"/>
                </a:cubicBezTo>
                <a:cubicBezTo>
                  <a:pt x="768316" y="538447"/>
                  <a:pt x="781934" y="546261"/>
                  <a:pt x="794213" y="555711"/>
                </a:cubicBezTo>
                <a:cubicBezTo>
                  <a:pt x="810026" y="512179"/>
                  <a:pt x="818211" y="466452"/>
                  <a:pt x="818211" y="419494"/>
                </a:cubicBezTo>
                <a:cubicBezTo>
                  <a:pt x="818137" y="199753"/>
                  <a:pt x="639360" y="20968"/>
                  <a:pt x="419504" y="20968"/>
                </a:cubicBezTo>
                <a:cubicBezTo>
                  <a:pt x="199686" y="20968"/>
                  <a:pt x="20978" y="199753"/>
                  <a:pt x="20978" y="419494"/>
                </a:cubicBezTo>
                <a:cubicBezTo>
                  <a:pt x="20978" y="639236"/>
                  <a:pt x="199762" y="818020"/>
                  <a:pt x="419618" y="818020"/>
                </a:cubicBezTo>
                <a:cubicBezTo>
                  <a:pt x="466462" y="818132"/>
                  <a:pt x="512077" y="810021"/>
                  <a:pt x="555721" y="794134"/>
                </a:cubicBezTo>
                <a:close/>
                <a:moveTo>
                  <a:pt x="520482" y="690765"/>
                </a:moveTo>
                <a:cubicBezTo>
                  <a:pt x="520482" y="596855"/>
                  <a:pt x="596868" y="520354"/>
                  <a:pt x="690894" y="520354"/>
                </a:cubicBezTo>
                <a:cubicBezTo>
                  <a:pt x="705740" y="520354"/>
                  <a:pt x="720027" y="522438"/>
                  <a:pt x="733756" y="526084"/>
                </a:cubicBezTo>
                <a:cubicBezTo>
                  <a:pt x="745366" y="491779"/>
                  <a:pt x="751393" y="456060"/>
                  <a:pt x="751393" y="419490"/>
                </a:cubicBezTo>
                <a:cubicBezTo>
                  <a:pt x="751393" y="236505"/>
                  <a:pt x="602603" y="87753"/>
                  <a:pt x="419656" y="87753"/>
                </a:cubicBezTo>
                <a:cubicBezTo>
                  <a:pt x="236633" y="87753"/>
                  <a:pt x="87767" y="236619"/>
                  <a:pt x="87767" y="419490"/>
                </a:cubicBezTo>
                <a:cubicBezTo>
                  <a:pt x="87767" y="602360"/>
                  <a:pt x="236557" y="751226"/>
                  <a:pt x="419504" y="751226"/>
                </a:cubicBezTo>
                <a:cubicBezTo>
                  <a:pt x="456078" y="751226"/>
                  <a:pt x="491909" y="745235"/>
                  <a:pt x="526098" y="733702"/>
                </a:cubicBezTo>
                <a:cubicBezTo>
                  <a:pt x="522563" y="719899"/>
                  <a:pt x="520480" y="705611"/>
                  <a:pt x="520480" y="690765"/>
                </a:cubicBezTo>
                <a:close/>
                <a:moveTo>
                  <a:pt x="840132" y="690765"/>
                </a:moveTo>
                <a:cubicBezTo>
                  <a:pt x="840132" y="608389"/>
                  <a:pt x="773160" y="541413"/>
                  <a:pt x="690780" y="541413"/>
                </a:cubicBezTo>
                <a:cubicBezTo>
                  <a:pt x="608404" y="541413"/>
                  <a:pt x="541428" y="608386"/>
                  <a:pt x="541428" y="690765"/>
                </a:cubicBezTo>
                <a:cubicBezTo>
                  <a:pt x="541428" y="773141"/>
                  <a:pt x="608400" y="840117"/>
                  <a:pt x="690780" y="840117"/>
                </a:cubicBezTo>
                <a:cubicBezTo>
                  <a:pt x="773156" y="840117"/>
                  <a:pt x="840132" y="773145"/>
                  <a:pt x="840132" y="690765"/>
                </a:cubicBezTo>
                <a:close/>
                <a:moveTo>
                  <a:pt x="760992" y="627811"/>
                </a:moveTo>
                <a:lnTo>
                  <a:pt x="657332" y="731433"/>
                </a:lnTo>
                <a:lnTo>
                  <a:pt x="605428" y="679530"/>
                </a:lnTo>
                <a:cubicBezTo>
                  <a:pt x="601335" y="675437"/>
                  <a:pt x="594675" y="675437"/>
                  <a:pt x="590582" y="679530"/>
                </a:cubicBezTo>
                <a:cubicBezTo>
                  <a:pt x="586490" y="683623"/>
                  <a:pt x="586490" y="690283"/>
                  <a:pt x="590582" y="694375"/>
                </a:cubicBezTo>
                <a:lnTo>
                  <a:pt x="649928" y="753721"/>
                </a:lnTo>
                <a:cubicBezTo>
                  <a:pt x="652012" y="755804"/>
                  <a:pt x="654690" y="756772"/>
                  <a:pt x="657370" y="756772"/>
                </a:cubicBezTo>
                <a:cubicBezTo>
                  <a:pt x="660048" y="756772"/>
                  <a:pt x="662690" y="755730"/>
                  <a:pt x="664811" y="753721"/>
                </a:cubicBezTo>
                <a:lnTo>
                  <a:pt x="775872" y="642659"/>
                </a:lnTo>
                <a:cubicBezTo>
                  <a:pt x="779965" y="638566"/>
                  <a:pt x="779965" y="631907"/>
                  <a:pt x="775872" y="627814"/>
                </a:cubicBezTo>
                <a:cubicBezTo>
                  <a:pt x="771742" y="623721"/>
                  <a:pt x="765082" y="623721"/>
                  <a:pt x="760989" y="627814"/>
                </a:cubicBezTo>
                <a:close/>
                <a:moveTo>
                  <a:pt x="472375" y="419490"/>
                </a:moveTo>
                <a:cubicBezTo>
                  <a:pt x="472375" y="448623"/>
                  <a:pt x="448674" y="472361"/>
                  <a:pt x="419504" y="472361"/>
                </a:cubicBezTo>
                <a:cubicBezTo>
                  <a:pt x="413997" y="472361"/>
                  <a:pt x="408640" y="471506"/>
                  <a:pt x="403579" y="469868"/>
                </a:cubicBezTo>
                <a:lnTo>
                  <a:pt x="291660" y="534459"/>
                </a:lnTo>
                <a:cubicBezTo>
                  <a:pt x="286042" y="537696"/>
                  <a:pt x="279940" y="539222"/>
                  <a:pt x="273838" y="539222"/>
                </a:cubicBezTo>
                <a:cubicBezTo>
                  <a:pt x="261448" y="539222"/>
                  <a:pt x="249467" y="532822"/>
                  <a:pt x="242882" y="521399"/>
                </a:cubicBezTo>
                <a:cubicBezTo>
                  <a:pt x="238119" y="513102"/>
                  <a:pt x="236892" y="503503"/>
                  <a:pt x="239273" y="494238"/>
                </a:cubicBezTo>
                <a:cubicBezTo>
                  <a:pt x="241765" y="485010"/>
                  <a:pt x="247644" y="477272"/>
                  <a:pt x="255830" y="472510"/>
                </a:cubicBezTo>
                <a:lnTo>
                  <a:pt x="367863" y="407843"/>
                </a:lnTo>
                <a:cubicBezTo>
                  <a:pt x="370244" y="397165"/>
                  <a:pt x="375862" y="387751"/>
                  <a:pt x="383677" y="380608"/>
                </a:cubicBezTo>
                <a:lnTo>
                  <a:pt x="383677" y="198966"/>
                </a:lnTo>
                <a:cubicBezTo>
                  <a:pt x="383677" y="179246"/>
                  <a:pt x="399676" y="163247"/>
                  <a:pt x="419395" y="163247"/>
                </a:cubicBezTo>
                <a:cubicBezTo>
                  <a:pt x="428920" y="163247"/>
                  <a:pt x="437887" y="166968"/>
                  <a:pt x="444621" y="173740"/>
                </a:cubicBezTo>
                <a:cubicBezTo>
                  <a:pt x="451393" y="180511"/>
                  <a:pt x="455114" y="189441"/>
                  <a:pt x="455114" y="198966"/>
                </a:cubicBezTo>
                <a:lnTo>
                  <a:pt x="455114" y="380608"/>
                </a:lnTo>
                <a:cubicBezTo>
                  <a:pt x="465718" y="390355"/>
                  <a:pt x="472378" y="404160"/>
                  <a:pt x="472378" y="419489"/>
                </a:cubicBezTo>
                <a:close/>
                <a:moveTo>
                  <a:pt x="404845" y="368814"/>
                </a:moveTo>
                <a:cubicBezTo>
                  <a:pt x="409496" y="367475"/>
                  <a:pt x="414481" y="366731"/>
                  <a:pt x="419505" y="366731"/>
                </a:cubicBezTo>
                <a:cubicBezTo>
                  <a:pt x="424640" y="366731"/>
                  <a:pt x="429514" y="367475"/>
                  <a:pt x="434165" y="368814"/>
                </a:cubicBezTo>
                <a:lnTo>
                  <a:pt x="434165" y="199078"/>
                </a:lnTo>
                <a:cubicBezTo>
                  <a:pt x="434165" y="195171"/>
                  <a:pt x="432639" y="191451"/>
                  <a:pt x="429886" y="188698"/>
                </a:cubicBezTo>
                <a:cubicBezTo>
                  <a:pt x="427132" y="185944"/>
                  <a:pt x="423412" y="184419"/>
                  <a:pt x="419506" y="184419"/>
                </a:cubicBezTo>
                <a:cubicBezTo>
                  <a:pt x="411394" y="184419"/>
                  <a:pt x="404846" y="191005"/>
                  <a:pt x="404846" y="199079"/>
                </a:cubicBezTo>
                <a:close/>
                <a:moveTo>
                  <a:pt x="382930" y="457590"/>
                </a:moveTo>
                <a:cubicBezTo>
                  <a:pt x="375786" y="450743"/>
                  <a:pt x="370651" y="441963"/>
                  <a:pt x="368270" y="432065"/>
                </a:cubicBezTo>
                <a:lnTo>
                  <a:pt x="266438" y="490853"/>
                </a:lnTo>
                <a:cubicBezTo>
                  <a:pt x="263089" y="492750"/>
                  <a:pt x="260634" y="495988"/>
                  <a:pt x="259592" y="499820"/>
                </a:cubicBezTo>
                <a:cubicBezTo>
                  <a:pt x="258550" y="503614"/>
                  <a:pt x="259109" y="507633"/>
                  <a:pt x="261006" y="510982"/>
                </a:cubicBezTo>
                <a:cubicBezTo>
                  <a:pt x="265099" y="518014"/>
                  <a:pt x="274066" y="520396"/>
                  <a:pt x="281098" y="516303"/>
                </a:cubicBezTo>
                <a:close/>
                <a:moveTo>
                  <a:pt x="451316" y="419490"/>
                </a:moveTo>
                <a:cubicBezTo>
                  <a:pt x="451316" y="401966"/>
                  <a:pt x="437029" y="387678"/>
                  <a:pt x="419505" y="387678"/>
                </a:cubicBezTo>
                <a:cubicBezTo>
                  <a:pt x="401981" y="387678"/>
                  <a:pt x="387693" y="401966"/>
                  <a:pt x="387693" y="419490"/>
                </a:cubicBezTo>
                <a:cubicBezTo>
                  <a:pt x="387693" y="437014"/>
                  <a:pt x="401981" y="451301"/>
                  <a:pt x="419505" y="451301"/>
                </a:cubicBezTo>
                <a:cubicBezTo>
                  <a:pt x="437029" y="451301"/>
                  <a:pt x="451316" y="437014"/>
                  <a:pt x="451316" y="419490"/>
                </a:cubicBezTo>
                <a:close/>
              </a:path>
            </a:pathLst>
          </a:custGeom>
          <a:solidFill>
            <a:schemeClr val="accent2"/>
          </a:solidFill>
          <a:ln w="9525" cap="flat">
            <a:noFill/>
            <a:prstDash val="solid"/>
            <a:miter/>
          </a:ln>
        </p:spPr>
        <p:txBody>
          <a:bodyPr rtlCol="0" anchor="ctr"/>
          <a:lstStyle/>
          <a:p>
            <a:endParaRPr lang="en-IN"/>
          </a:p>
        </p:txBody>
      </p:sp>
      <p:pic>
        <p:nvPicPr>
          <p:cNvPr id="13" name="Graphic 12">
            <a:extLst>
              <a:ext uri="{FF2B5EF4-FFF2-40B4-BE49-F238E27FC236}">
                <a16:creationId xmlns:a16="http://schemas.microsoft.com/office/drawing/2014/main" id="{A5DC9F1E-4EEE-6AA2-B420-E5E02EEC274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202683" y="6934163"/>
            <a:ext cx="396556" cy="396556"/>
          </a:xfrm>
          <a:prstGeom prst="rect">
            <a:avLst/>
          </a:prstGeom>
        </p:spPr>
      </p:pic>
      <p:pic>
        <p:nvPicPr>
          <p:cNvPr id="17" name="Graphic 16">
            <a:extLst>
              <a:ext uri="{FF2B5EF4-FFF2-40B4-BE49-F238E27FC236}">
                <a16:creationId xmlns:a16="http://schemas.microsoft.com/office/drawing/2014/main" id="{4D095C82-6825-707A-5FFB-B169416B6E7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210730" y="4671729"/>
            <a:ext cx="380462" cy="380462"/>
          </a:xfrm>
          <a:prstGeom prst="rect">
            <a:avLst/>
          </a:prstGeom>
        </p:spPr>
      </p:pic>
      <p:pic>
        <p:nvPicPr>
          <p:cNvPr id="22" name="Graphic 21">
            <a:extLst>
              <a:ext uri="{FF2B5EF4-FFF2-40B4-BE49-F238E27FC236}">
                <a16:creationId xmlns:a16="http://schemas.microsoft.com/office/drawing/2014/main" id="{C8FA81B8-6512-E376-DD53-7359672424C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216915" y="8040954"/>
            <a:ext cx="368092" cy="368092"/>
          </a:xfrm>
          <a:prstGeom prst="rect">
            <a:avLst/>
          </a:prstGeom>
        </p:spPr>
      </p:pic>
    </p:spTree>
    <p:extLst>
      <p:ext uri="{BB962C8B-B14F-4D97-AF65-F5344CB8AC3E}">
        <p14:creationId xmlns:p14="http://schemas.microsoft.com/office/powerpoint/2010/main" val="21784917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962817D-A296-E695-83D7-3E92FFD6B4B9}"/>
              </a:ext>
            </a:extLst>
          </p:cNvPr>
          <p:cNvSpPr>
            <a:spLocks noGrp="1"/>
          </p:cNvSpPr>
          <p:nvPr>
            <p:ph type="body" sz="quarter" idx="11"/>
          </p:nvPr>
        </p:nvSpPr>
        <p:spPr>
          <a:xfrm>
            <a:off x="559887" y="557830"/>
            <a:ext cx="5650992" cy="498598"/>
          </a:xfrm>
        </p:spPr>
        <p:txBody>
          <a:bodyPr/>
          <a:lstStyle/>
          <a:p>
            <a:pPr>
              <a:lnSpc>
                <a:spcPct val="90000"/>
              </a:lnSpc>
              <a:spcBef>
                <a:spcPct val="0"/>
              </a:spcBef>
            </a:pPr>
            <a:r>
              <a:rPr lang="en-IN" dirty="0"/>
              <a:t>Business Impact</a:t>
            </a:r>
          </a:p>
        </p:txBody>
      </p:sp>
      <p:sp>
        <p:nvSpPr>
          <p:cNvPr id="4" name="Text Placeholder 3">
            <a:extLst>
              <a:ext uri="{FF2B5EF4-FFF2-40B4-BE49-F238E27FC236}">
                <a16:creationId xmlns:a16="http://schemas.microsoft.com/office/drawing/2014/main" id="{B6935AF1-5610-4737-B4CA-8E2CC01B9424}"/>
              </a:ext>
            </a:extLst>
          </p:cNvPr>
          <p:cNvSpPr>
            <a:spLocks noGrp="1"/>
          </p:cNvSpPr>
          <p:nvPr>
            <p:ph type="body" sz="quarter" idx="12"/>
          </p:nvPr>
        </p:nvSpPr>
        <p:spPr>
          <a:xfrm>
            <a:off x="559887" y="1600070"/>
            <a:ext cx="9144000" cy="650884"/>
          </a:xfrm>
        </p:spPr>
        <p:txBody>
          <a:bodyPr/>
          <a:lstStyle/>
          <a:p>
            <a:pPr>
              <a:lnSpc>
                <a:spcPct val="110000"/>
              </a:lnSpc>
              <a:defRPr/>
            </a:pPr>
            <a:r>
              <a:rPr lang="en-US" dirty="0"/>
              <a:t>The transformation delivered measurable operational improvements while creating a more secure, scalable, and future-ready technology environment.</a:t>
            </a:r>
          </a:p>
        </p:txBody>
      </p:sp>
      <p:grpSp>
        <p:nvGrpSpPr>
          <p:cNvPr id="8" name="Group 7">
            <a:extLst>
              <a:ext uri="{FF2B5EF4-FFF2-40B4-BE49-F238E27FC236}">
                <a16:creationId xmlns:a16="http://schemas.microsoft.com/office/drawing/2014/main" id="{234303E4-28AB-00CC-DFEE-6A201232FD41}"/>
              </a:ext>
            </a:extLst>
          </p:cNvPr>
          <p:cNvGrpSpPr/>
          <p:nvPr/>
        </p:nvGrpSpPr>
        <p:grpSpPr>
          <a:xfrm>
            <a:off x="544512" y="3013652"/>
            <a:ext cx="9209088" cy="3802575"/>
            <a:chOff x="608014" y="3013652"/>
            <a:chExt cx="9209088" cy="3802575"/>
          </a:xfrm>
        </p:grpSpPr>
        <p:grpSp>
          <p:nvGrpSpPr>
            <p:cNvPr id="5" name="Group 4">
              <a:extLst>
                <a:ext uri="{FF2B5EF4-FFF2-40B4-BE49-F238E27FC236}">
                  <a16:creationId xmlns:a16="http://schemas.microsoft.com/office/drawing/2014/main" id="{29618E9F-979F-8C1E-6E72-91AE0AA0BEB8}"/>
                </a:ext>
              </a:extLst>
            </p:cNvPr>
            <p:cNvGrpSpPr/>
            <p:nvPr/>
          </p:nvGrpSpPr>
          <p:grpSpPr>
            <a:xfrm>
              <a:off x="608014" y="3013652"/>
              <a:ext cx="9209088" cy="1106876"/>
              <a:chOff x="608014" y="2599267"/>
              <a:chExt cx="9209088" cy="1106876"/>
            </a:xfrm>
          </p:grpSpPr>
          <p:sp>
            <p:nvSpPr>
              <p:cNvPr id="32" name="Rectangle: Rounded Corners 31">
                <a:extLst>
                  <a:ext uri="{FF2B5EF4-FFF2-40B4-BE49-F238E27FC236}">
                    <a16:creationId xmlns:a16="http://schemas.microsoft.com/office/drawing/2014/main" id="{F58A6844-F799-40D1-F85C-E83581261710}"/>
                  </a:ext>
                </a:extLst>
              </p:cNvPr>
              <p:cNvSpPr/>
              <p:nvPr/>
            </p:nvSpPr>
            <p:spPr>
              <a:xfrm>
                <a:off x="608014" y="2599267"/>
                <a:ext cx="9209088" cy="1106876"/>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980000" tIns="0" rIns="216000" bIns="36000" rtlCol="0" anchor="ctr"/>
              <a:lstStyle/>
              <a:p>
                <a:pPr>
                  <a:spcAft>
                    <a:spcPts val="300"/>
                  </a:spcAft>
                </a:pPr>
                <a:r>
                  <a:rPr lang="en-US" sz="2000" dirty="0">
                    <a:solidFill>
                      <a:schemeClr val="tx1"/>
                    </a:solidFill>
                    <a:ea typeface="+mn-lt"/>
                    <a:cs typeface="+mn-lt"/>
                  </a:rPr>
                  <a:t>Reduction in manual operational effort</a:t>
                </a:r>
                <a:endParaRPr lang="en-US" sz="2000" dirty="0"/>
              </a:p>
            </p:txBody>
          </p:sp>
          <p:sp>
            <p:nvSpPr>
              <p:cNvPr id="11" name="TextBox 10">
                <a:extLst>
                  <a:ext uri="{FF2B5EF4-FFF2-40B4-BE49-F238E27FC236}">
                    <a16:creationId xmlns:a16="http://schemas.microsoft.com/office/drawing/2014/main" id="{5F02F40C-7DD4-16ED-E217-E9B3DF3FEA01}"/>
                  </a:ext>
                </a:extLst>
              </p:cNvPr>
              <p:cNvSpPr txBox="1"/>
              <p:nvPr/>
            </p:nvSpPr>
            <p:spPr>
              <a:xfrm>
                <a:off x="895350" y="2839278"/>
                <a:ext cx="1008857" cy="562077"/>
              </a:xfrm>
              <a:prstGeom prst="rect">
                <a:avLst/>
              </a:prstGeom>
              <a:noFill/>
            </p:spPr>
            <p:txBody>
              <a:bodyPr wrap="square" lIns="0" tIns="0" rIns="0" bIns="0" anchor="t">
                <a:spAutoFit/>
              </a:bodyPr>
              <a:lstStyle/>
              <a:p>
                <a:pPr>
                  <a:lnSpc>
                    <a:spcPct val="110000"/>
                  </a:lnSpc>
                  <a:spcAft>
                    <a:spcPts val="3600"/>
                  </a:spcAft>
                  <a:defRPr/>
                </a:pPr>
                <a:r>
                  <a:rPr lang="en-US" sz="3600" b="1" kern="100" dirty="0">
                    <a:solidFill>
                      <a:schemeClr val="accent1"/>
                    </a:solidFill>
                    <a:ea typeface="+mn-lt"/>
                    <a:cs typeface="+mn-lt"/>
                  </a:rPr>
                  <a:t>40%</a:t>
                </a:r>
              </a:p>
            </p:txBody>
          </p:sp>
        </p:grpSp>
        <p:grpSp>
          <p:nvGrpSpPr>
            <p:cNvPr id="6" name="Group 5">
              <a:extLst>
                <a:ext uri="{FF2B5EF4-FFF2-40B4-BE49-F238E27FC236}">
                  <a16:creationId xmlns:a16="http://schemas.microsoft.com/office/drawing/2014/main" id="{DB9B7B2D-C71F-DC37-BE22-1DFB43B3C719}"/>
                </a:ext>
              </a:extLst>
            </p:cNvPr>
            <p:cNvGrpSpPr/>
            <p:nvPr/>
          </p:nvGrpSpPr>
          <p:grpSpPr>
            <a:xfrm>
              <a:off x="608014" y="4361502"/>
              <a:ext cx="9209088" cy="1106876"/>
              <a:chOff x="608014" y="2599267"/>
              <a:chExt cx="9209088" cy="1106876"/>
            </a:xfrm>
          </p:grpSpPr>
          <p:sp>
            <p:nvSpPr>
              <p:cNvPr id="7" name="Rectangle: Rounded Corners 31">
                <a:extLst>
                  <a:ext uri="{FF2B5EF4-FFF2-40B4-BE49-F238E27FC236}">
                    <a16:creationId xmlns:a16="http://schemas.microsoft.com/office/drawing/2014/main" id="{09F13A55-EA20-5464-BACF-74FEB3B21612}"/>
                  </a:ext>
                </a:extLst>
              </p:cNvPr>
              <p:cNvSpPr/>
              <p:nvPr/>
            </p:nvSpPr>
            <p:spPr>
              <a:xfrm>
                <a:off x="608014" y="2599267"/>
                <a:ext cx="9209088" cy="1106876"/>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980000" tIns="0" rIns="216000" bIns="36000" rtlCol="0" anchor="ctr"/>
              <a:lstStyle/>
              <a:p>
                <a:pPr>
                  <a:spcAft>
                    <a:spcPts val="300"/>
                  </a:spcAft>
                </a:pPr>
                <a:r>
                  <a:rPr lang="en-US" sz="2000" dirty="0">
                    <a:solidFill>
                      <a:schemeClr val="tx1"/>
                    </a:solidFill>
                    <a:ea typeface="+mn-lt"/>
                    <a:cs typeface="+mn-lt"/>
                  </a:rPr>
                  <a:t>Application availability after modernization</a:t>
                </a:r>
                <a:endParaRPr lang="en-US" sz="2000" dirty="0"/>
              </a:p>
            </p:txBody>
          </p:sp>
          <p:sp>
            <p:nvSpPr>
              <p:cNvPr id="10" name="TextBox 9">
                <a:extLst>
                  <a:ext uri="{FF2B5EF4-FFF2-40B4-BE49-F238E27FC236}">
                    <a16:creationId xmlns:a16="http://schemas.microsoft.com/office/drawing/2014/main" id="{7D7B8265-A7D4-8B23-B8D9-BE1384FF0AD3}"/>
                  </a:ext>
                </a:extLst>
              </p:cNvPr>
              <p:cNvSpPr txBox="1"/>
              <p:nvPr/>
            </p:nvSpPr>
            <p:spPr>
              <a:xfrm>
                <a:off x="895350" y="2839278"/>
                <a:ext cx="1349086" cy="562077"/>
              </a:xfrm>
              <a:prstGeom prst="rect">
                <a:avLst/>
              </a:prstGeom>
              <a:noFill/>
            </p:spPr>
            <p:txBody>
              <a:bodyPr wrap="square" lIns="0" tIns="0" rIns="0" bIns="0" anchor="t">
                <a:spAutoFit/>
              </a:bodyPr>
              <a:lstStyle/>
              <a:p>
                <a:pPr>
                  <a:lnSpc>
                    <a:spcPct val="110000"/>
                  </a:lnSpc>
                  <a:spcAft>
                    <a:spcPts val="3600"/>
                  </a:spcAft>
                  <a:defRPr/>
                </a:pPr>
                <a:r>
                  <a:rPr lang="en-US" sz="3600" b="1" kern="100" dirty="0">
                    <a:solidFill>
                      <a:schemeClr val="accent1"/>
                    </a:solidFill>
                    <a:ea typeface="+mn-lt"/>
                    <a:cs typeface="+mn-lt"/>
                  </a:rPr>
                  <a:t>99.9%</a:t>
                </a:r>
              </a:p>
            </p:txBody>
          </p:sp>
        </p:grpSp>
        <p:grpSp>
          <p:nvGrpSpPr>
            <p:cNvPr id="9" name="Group 8">
              <a:extLst>
                <a:ext uri="{FF2B5EF4-FFF2-40B4-BE49-F238E27FC236}">
                  <a16:creationId xmlns:a16="http://schemas.microsoft.com/office/drawing/2014/main" id="{58767DD4-46C7-A19B-797F-78F9ED0E2BD1}"/>
                </a:ext>
              </a:extLst>
            </p:cNvPr>
            <p:cNvGrpSpPr/>
            <p:nvPr/>
          </p:nvGrpSpPr>
          <p:grpSpPr>
            <a:xfrm>
              <a:off x="608014" y="5709351"/>
              <a:ext cx="9209088" cy="1106876"/>
              <a:chOff x="608014" y="2599267"/>
              <a:chExt cx="9209088" cy="1106876"/>
            </a:xfrm>
          </p:grpSpPr>
          <p:sp>
            <p:nvSpPr>
              <p:cNvPr id="12" name="Rectangle: Rounded Corners 31">
                <a:extLst>
                  <a:ext uri="{FF2B5EF4-FFF2-40B4-BE49-F238E27FC236}">
                    <a16:creationId xmlns:a16="http://schemas.microsoft.com/office/drawing/2014/main" id="{7821FB71-ABB6-CA59-8CC5-812BD2FB8C05}"/>
                  </a:ext>
                </a:extLst>
              </p:cNvPr>
              <p:cNvSpPr/>
              <p:nvPr/>
            </p:nvSpPr>
            <p:spPr>
              <a:xfrm>
                <a:off x="608014" y="2599267"/>
                <a:ext cx="9209088" cy="1106876"/>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980000" tIns="0" rIns="216000" bIns="36000" rtlCol="0" anchor="ctr"/>
              <a:lstStyle/>
              <a:p>
                <a:pPr>
                  <a:spcAft>
                    <a:spcPts val="300"/>
                  </a:spcAft>
                </a:pPr>
                <a:r>
                  <a:rPr lang="en-US" sz="2000" dirty="0">
                    <a:solidFill>
                      <a:schemeClr val="tx1"/>
                    </a:solidFill>
                    <a:ea typeface="+mn-lt"/>
                    <a:cs typeface="+mn-lt"/>
                  </a:rPr>
                  <a:t>Faster deployment of new business capabilities</a:t>
                </a:r>
                <a:endParaRPr lang="en-US" sz="2000" dirty="0"/>
              </a:p>
            </p:txBody>
          </p:sp>
          <p:sp>
            <p:nvSpPr>
              <p:cNvPr id="13" name="TextBox 12">
                <a:extLst>
                  <a:ext uri="{FF2B5EF4-FFF2-40B4-BE49-F238E27FC236}">
                    <a16:creationId xmlns:a16="http://schemas.microsoft.com/office/drawing/2014/main" id="{5CFC6F3A-3887-B629-A510-1E245669BF6C}"/>
                  </a:ext>
                </a:extLst>
              </p:cNvPr>
              <p:cNvSpPr txBox="1"/>
              <p:nvPr/>
            </p:nvSpPr>
            <p:spPr>
              <a:xfrm>
                <a:off x="895350" y="2839278"/>
                <a:ext cx="636567" cy="562077"/>
              </a:xfrm>
              <a:prstGeom prst="rect">
                <a:avLst/>
              </a:prstGeom>
              <a:noFill/>
            </p:spPr>
            <p:txBody>
              <a:bodyPr wrap="square" lIns="0" tIns="0" rIns="0" bIns="0" anchor="t">
                <a:spAutoFit/>
              </a:bodyPr>
              <a:lstStyle/>
              <a:p>
                <a:pPr>
                  <a:lnSpc>
                    <a:spcPct val="110000"/>
                  </a:lnSpc>
                  <a:spcAft>
                    <a:spcPts val="3600"/>
                  </a:spcAft>
                  <a:defRPr/>
                </a:pPr>
                <a:r>
                  <a:rPr lang="en-US" sz="3600" b="1" kern="100" dirty="0">
                    <a:solidFill>
                      <a:schemeClr val="accent1"/>
                    </a:solidFill>
                    <a:ea typeface="+mn-lt"/>
                    <a:cs typeface="+mn-lt"/>
                  </a:rPr>
                  <a:t>3x</a:t>
                </a:r>
              </a:p>
            </p:txBody>
          </p:sp>
        </p:grpSp>
      </p:grpSp>
    </p:spTree>
    <p:extLst>
      <p:ext uri="{BB962C8B-B14F-4D97-AF65-F5344CB8AC3E}">
        <p14:creationId xmlns:p14="http://schemas.microsoft.com/office/powerpoint/2010/main" val="24652445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8F96072-74DD-3592-3998-D4BFC9CD3CAC}"/>
              </a:ext>
            </a:extLst>
          </p:cNvPr>
          <p:cNvSpPr>
            <a:spLocks noGrp="1"/>
          </p:cNvSpPr>
          <p:nvPr>
            <p:ph type="body" sz="quarter" idx="11"/>
          </p:nvPr>
        </p:nvSpPr>
        <p:spPr>
          <a:xfrm>
            <a:off x="1190625" y="3744913"/>
            <a:ext cx="6267450" cy="1355725"/>
          </a:xfrm>
        </p:spPr>
        <p:txBody>
          <a:bodyPr/>
          <a:lstStyle/>
          <a:p>
            <a:r>
              <a:rPr lang="en-US" dirty="0"/>
              <a:t>Ready to build a more scalable technology foundation?</a:t>
            </a:r>
          </a:p>
        </p:txBody>
      </p:sp>
      <p:sp>
        <p:nvSpPr>
          <p:cNvPr id="5" name="Text Placeholder 4">
            <a:extLst>
              <a:ext uri="{FF2B5EF4-FFF2-40B4-BE49-F238E27FC236}">
                <a16:creationId xmlns:a16="http://schemas.microsoft.com/office/drawing/2014/main" id="{0AEC8F69-9005-2AB7-96F2-BB9F97DD0D05}"/>
              </a:ext>
            </a:extLst>
          </p:cNvPr>
          <p:cNvSpPr>
            <a:spLocks noGrp="1"/>
          </p:cNvSpPr>
          <p:nvPr>
            <p:ph type="body" sz="quarter" idx="12"/>
          </p:nvPr>
        </p:nvSpPr>
        <p:spPr>
          <a:xfrm>
            <a:off x="1190324" y="5863577"/>
            <a:ext cx="5650992" cy="307777"/>
          </a:xfrm>
        </p:spPr>
        <p:txBody>
          <a:bodyPr/>
          <a:lstStyle/>
          <a:p>
            <a:pPr lvl="0"/>
            <a:r>
              <a:rPr lang="en-US" dirty="0"/>
              <a:t>Partner with us to modernize systems, improve operational efficiency, and create secure digital solutions built for long-term growth.</a:t>
            </a:r>
          </a:p>
        </p:txBody>
      </p:sp>
      <p:sp>
        <p:nvSpPr>
          <p:cNvPr id="8" name="Text Placeholder 7">
            <a:extLst>
              <a:ext uri="{FF2B5EF4-FFF2-40B4-BE49-F238E27FC236}">
                <a16:creationId xmlns:a16="http://schemas.microsoft.com/office/drawing/2014/main" id="{26EB51CC-5A6E-5795-8F8A-A37F6053A0BD}"/>
              </a:ext>
            </a:extLst>
          </p:cNvPr>
          <p:cNvSpPr>
            <a:spLocks noGrp="1"/>
          </p:cNvSpPr>
          <p:nvPr>
            <p:ph type="body" sz="quarter" idx="13"/>
          </p:nvPr>
        </p:nvSpPr>
        <p:spPr>
          <a:xfrm>
            <a:off x="1219200" y="7618393"/>
            <a:ext cx="5625239" cy="535027"/>
          </a:xfrm>
        </p:spPr>
        <p:txBody>
          <a:bodyPr/>
          <a:lstStyle/>
          <a:p>
            <a:r>
              <a:rPr lang="en-US" dirty="0"/>
              <a:t>Download the Free Case Study Template</a:t>
            </a:r>
          </a:p>
        </p:txBody>
      </p:sp>
      <p:pic>
        <p:nvPicPr>
          <p:cNvPr id="3" name="Picture 2">
            <a:extLst>
              <a:ext uri="{FF2B5EF4-FFF2-40B4-BE49-F238E27FC236}">
                <a16:creationId xmlns:a16="http://schemas.microsoft.com/office/drawing/2014/main" id="{6187D753-6C9F-A209-42A8-488D834E05C9}"/>
              </a:ext>
            </a:extLst>
          </p:cNvPr>
          <p:cNvPicPr>
            <a:picLocks noChangeAspect="1"/>
          </p:cNvPicPr>
          <p:nvPr/>
        </p:nvPicPr>
        <p:blipFill>
          <a:blip r:embed="rId2"/>
          <a:srcRect l="11224" t="17538" r="21423" b="8035"/>
          <a:stretch>
            <a:fillRect/>
          </a:stretch>
        </p:blipFill>
        <p:spPr>
          <a:xfrm>
            <a:off x="1190324" y="1734908"/>
            <a:ext cx="1798749" cy="936000"/>
          </a:xfrm>
          <a:prstGeom prst="rect">
            <a:avLst/>
          </a:prstGeom>
        </p:spPr>
      </p:pic>
    </p:spTree>
    <p:extLst>
      <p:ext uri="{BB962C8B-B14F-4D97-AF65-F5344CB8AC3E}">
        <p14:creationId xmlns:p14="http://schemas.microsoft.com/office/powerpoint/2010/main" val="3994391121"/>
      </p:ext>
    </p:extLst>
  </p:cSld>
  <p:clrMapOvr>
    <a:masterClrMapping/>
  </p:clrMapOvr>
</p:sld>
</file>

<file path=ppt/theme/theme1.xml><?xml version="1.0" encoding="utf-8"?>
<a:theme xmlns:a="http://schemas.openxmlformats.org/drawingml/2006/main" name="Carousel 2 - Qcept presentations">
  <a:themeElements>
    <a:clrScheme name="giveaway 01">
      <a:dk1>
        <a:srgbClr val="000000"/>
      </a:dk1>
      <a:lt1>
        <a:srgbClr val="FFFFFF"/>
      </a:lt1>
      <a:dk2>
        <a:srgbClr val="051B2C"/>
      </a:dk2>
      <a:lt2>
        <a:srgbClr val="F0F0F0"/>
      </a:lt2>
      <a:accent1>
        <a:srgbClr val="204DF2"/>
      </a:accent1>
      <a:accent2>
        <a:srgbClr val="02A9F3"/>
      </a:accent2>
      <a:accent3>
        <a:srgbClr val="A5E0FF"/>
      </a:accent3>
      <a:accent4>
        <a:srgbClr val="FFFFFF"/>
      </a:accent4>
      <a:accent5>
        <a:srgbClr val="FFFFFF"/>
      </a:accent5>
      <a:accent6>
        <a:srgbClr val="F3F2EF"/>
      </a:accent6>
      <a:hlink>
        <a:srgbClr val="051B2C"/>
      </a:hlink>
      <a:folHlink>
        <a:srgbClr val="204DF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947497da-b5d7-4d1d-9acc-35dfd06affea">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ADA257BC306DC488DFCB6E847A6B156" ma:contentTypeVersion="16" ma:contentTypeDescription="Create a new document." ma:contentTypeScope="" ma:versionID="22eb67b8a4dc91b08dae177470e8b22e">
  <xsd:schema xmlns:xsd="http://www.w3.org/2001/XMLSchema" xmlns:xs="http://www.w3.org/2001/XMLSchema" xmlns:p="http://schemas.microsoft.com/office/2006/metadata/properties" xmlns:ns2="947497da-b5d7-4d1d-9acc-35dfd06affea" xmlns:ns3="9e63bc5d-11b0-48a9-b841-5b3270c7ee22" targetNamespace="http://schemas.microsoft.com/office/2006/metadata/properties" ma:root="true" ma:fieldsID="e47d9ddec1ac7a2502978bcb1e3c9da7" ns2:_="" ns3:_="">
    <xsd:import namespace="947497da-b5d7-4d1d-9acc-35dfd06affea"/>
    <xsd:import namespace="9e63bc5d-11b0-48a9-b841-5b3270c7ee2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3:SharedWithUsers" minOccurs="0"/>
                <xsd:element ref="ns3:SharedWithDetails" minOccurs="0"/>
                <xsd:element ref="ns2:MediaServiceObjectDetectorVersions"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7497da-b5d7-4d1d-9acc-35dfd06affe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5749dacf-8667-4ffa-93c0-cb1c35894658"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Location" ma:index="22" nillable="true" ma:displayName="Location" ma:indexed="true" ma:internalName="MediaServiceLocation"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e63bc5d-11b0-48a9-b841-5b3270c7ee22"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87C0FA3-F44D-4390-941F-5E605480F7E9}">
  <ds:schemaRefs>
    <ds:schemaRef ds:uri="9e63bc5d-11b0-48a9-b841-5b3270c7ee22"/>
    <ds:schemaRef ds:uri="http://schemas.microsoft.com/office/2006/documentManagement/types"/>
    <ds:schemaRef ds:uri="947497da-b5d7-4d1d-9acc-35dfd06affea"/>
    <ds:schemaRef ds:uri="http://purl.org/dc/terms/"/>
    <ds:schemaRef ds:uri="http://www.w3.org/XML/1998/namespace"/>
    <ds:schemaRef ds:uri="http://purl.org/dc/elements/1.1/"/>
    <ds:schemaRef ds:uri="http://schemas.microsoft.com/office/infopath/2007/PartnerControls"/>
    <ds:schemaRef ds:uri="http://schemas.openxmlformats.org/package/2006/metadata/core-properties"/>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B284FE30-7FC2-4D02-A7B4-CF90BBEF063A}">
  <ds:schemaRefs>
    <ds:schemaRef ds:uri="http://schemas.microsoft.com/sharepoint/v3/contenttype/forms"/>
  </ds:schemaRefs>
</ds:datastoreItem>
</file>

<file path=customXml/itemProps3.xml><?xml version="1.0" encoding="utf-8"?>
<ds:datastoreItem xmlns:ds="http://schemas.openxmlformats.org/officeDocument/2006/customXml" ds:itemID="{30927B61-28E7-4FC1-B6EA-8F511AC3DEAF}">
  <ds:schemaRefs>
    <ds:schemaRef ds:uri="947497da-b5d7-4d1d-9acc-35dfd06affea"/>
    <ds:schemaRef ds:uri="9e63bc5d-11b0-48a9-b841-5b3270c7ee2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976</TotalTime>
  <Words>303</Words>
  <Application>Microsoft Office PowerPoint</Application>
  <PresentationFormat>Custom</PresentationFormat>
  <Paragraphs>26</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Times New Roman</vt:lpstr>
      <vt:lpstr>Arial</vt:lpstr>
      <vt:lpstr>Aptos</vt:lpstr>
      <vt:lpstr>Carousel 2 - Qcept presentations</vt:lpstr>
      <vt:lpstr>PowerPoint Presentation</vt:lpstr>
      <vt:lpstr>PowerPoint Presentation</vt:lpstr>
      <vt:lpstr>PowerPoint Presentation</vt:lpstr>
      <vt:lpstr>PowerPoint Presentation</vt:lpstr>
      <vt:lpstr>PowerPoint Presentation</vt:lpstr>
    </vt:vector>
  </TitlesOfParts>
  <Company>&lt;Add Company name&gt;;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&lt;Add Carousel name&gt;</dc:title>
  <dc:creator>&lt;Add Author name&gt;</dc:creator>
  <dcterms:created xsi:type="dcterms:W3CDTF">2024-08-29T10:16:22Z</dcterms:created>
  <dcterms:modified xsi:type="dcterms:W3CDTF">2026-08-03T11:26:17Z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0x0101007ADA257BC306DC488DFCB6E847A6B156</vt:lpwstr>
  </property>
  <property fmtid="{D5CDD505-2E9C-101B-9397-08002B2CF9AE}" pid="3" name="MediaServiceImageTags">
    <vt:lpwstr/>
  </property>
</Properties>
</file>