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378" r:id="rId4"/>
  </p:sldMasterIdLst>
  <p:notesMasterIdLst>
    <p:notesMasterId r:id="rId9"/>
  </p:notesMasterIdLst>
  <p:sldIdLst>
    <p:sldId id="2147480538" r:id="rId5"/>
    <p:sldId id="2147480539" r:id="rId6"/>
    <p:sldId id="2147480540" r:id="rId7"/>
    <p:sldId id="2147480541" r:id="rId8"/>
  </p:sldIdLst>
  <p:sldSz cx="10288588" cy="10288588"/>
  <p:notesSz cx="6858000" cy="9144000"/>
  <p:embeddedFontLst>
    <p:embeddedFont>
      <p:font typeface="Open Sans SemiBold" pitchFamily="2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64" userDrawn="1">
          <p15:clr>
            <a:srgbClr val="A4A3A4"/>
          </p15:clr>
        </p15:guide>
        <p15:guide id="2" orient="horz" pos="32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ED35D15-9703-F9E9-0523-B8131AF25437}" name="Shreya Sinha" initials="SS" userId="S::shreya.sinha@hexadvisory.com::6309f676-7f2e-4921-9c32-5188949821b6" providerId="AD"/>
  <p188:author id="{793C91D0-AF1A-DD4E-CD7F-9BC042C02A24}" name="Maehal Barthwal" initials="MB" userId="S::maehal.barthwal@hexadvisory.com::2e571dff-c9a9-4bbf-9621-3a3c1d794f41" providerId="AD"/>
  <p188:author id="{474CC4D6-0C35-4488-268D-4E75288335D9}" name="Krati Bhargava" initials="" userId="S::krati.bhargava@hexadvisory.com::87b522d2-adab-41e2-9803-5b6d7bc93a38" providerId="AD"/>
  <p188:author id="{28E840EF-E69B-E531-C347-84880FB8DB87}" name="AA Help Desk Team" initials="AA" userId="AA Help Desk Team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5E0FF"/>
    <a:srgbClr val="02A9F4"/>
    <a:srgbClr val="204DF2"/>
    <a:srgbClr val="051B2C"/>
    <a:srgbClr val="030E0E"/>
    <a:srgbClr val="F0F0F0"/>
    <a:srgbClr val="000000"/>
    <a:srgbClr val="13488A"/>
    <a:srgbClr val="0F3A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6B3714-C241-4F35-AFB2-8538C6D033A0}" v="12" dt="2026-08-03T11:36:19.240"/>
    <p1510:client id="{AA9824C8-AED0-42DE-8D13-9A8D61ADCFED}" v="16" dt="2026-08-03T06:55:56.7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82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2084" y="732"/>
      </p:cViewPr>
      <p:guideLst>
        <p:guide pos="564"/>
        <p:guide orient="horz"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tin Mehra" userId="aab5eb35-1911-40f9-bd10-656942cbec22" providerId="ADAL" clId="{69740B1D-F4C2-41C8-B029-B6306D17C443}"/>
    <pc:docChg chg="undo custSel modSld modMainMaster">
      <pc:chgData name="Jatin Mehra" userId="aab5eb35-1911-40f9-bd10-656942cbec22" providerId="ADAL" clId="{69740B1D-F4C2-41C8-B029-B6306D17C443}" dt="2026-08-03T11:37:17.174" v="600" actId="6014"/>
      <pc:docMkLst>
        <pc:docMk/>
      </pc:docMkLst>
      <pc:sldChg chg="addSp delSp modSp mod chgLayout">
        <pc:chgData name="Jatin Mehra" userId="aab5eb35-1911-40f9-bd10-656942cbec22" providerId="ADAL" clId="{69740B1D-F4C2-41C8-B029-B6306D17C443}" dt="2026-08-03T11:31:15.982" v="470" actId="1076"/>
        <pc:sldMkLst>
          <pc:docMk/>
          <pc:sldMk cId="325983277" sldId="2147480538"/>
        </pc:sldMkLst>
        <pc:spChg chg="mod ord">
          <ac:chgData name="Jatin Mehra" userId="aab5eb35-1911-40f9-bd10-656942cbec22" providerId="ADAL" clId="{69740B1D-F4C2-41C8-B029-B6306D17C443}" dt="2026-08-03T11:31:02.800" v="468" actId="6264"/>
          <ac:spMkLst>
            <pc:docMk/>
            <pc:sldMk cId="325983277" sldId="2147480538"/>
            <ac:spMk id="2" creationId="{9C9CE5CD-266F-E1FA-FCBA-DB6832F3857E}"/>
          </ac:spMkLst>
        </pc:spChg>
        <pc:spChg chg="mod ord">
          <ac:chgData name="Jatin Mehra" userId="aab5eb35-1911-40f9-bd10-656942cbec22" providerId="ADAL" clId="{69740B1D-F4C2-41C8-B029-B6306D17C443}" dt="2026-08-03T11:31:02.800" v="468" actId="6264"/>
          <ac:spMkLst>
            <pc:docMk/>
            <pc:sldMk cId="325983277" sldId="2147480538"/>
            <ac:spMk id="3" creationId="{0609B151-ADA4-D0C2-2C32-92FF435F7EFD}"/>
          </ac:spMkLst>
        </pc:spChg>
        <pc:spChg chg="add del mod">
          <ac:chgData name="Jatin Mehra" userId="aab5eb35-1911-40f9-bd10-656942cbec22" providerId="ADAL" clId="{69740B1D-F4C2-41C8-B029-B6306D17C443}" dt="2026-08-03T11:31:02.800" v="468" actId="6264"/>
          <ac:spMkLst>
            <pc:docMk/>
            <pc:sldMk cId="325983277" sldId="2147480538"/>
            <ac:spMk id="4" creationId="{CA0AF9EE-6692-4536-0D6C-E7FBFE6BB6CF}"/>
          </ac:spMkLst>
        </pc:spChg>
        <pc:spChg chg="add del mod">
          <ac:chgData name="Jatin Mehra" userId="aab5eb35-1911-40f9-bd10-656942cbec22" providerId="ADAL" clId="{69740B1D-F4C2-41C8-B029-B6306D17C443}" dt="2026-08-03T11:31:02.800" v="468" actId="6264"/>
          <ac:spMkLst>
            <pc:docMk/>
            <pc:sldMk cId="325983277" sldId="2147480538"/>
            <ac:spMk id="6" creationId="{2AF7A064-5E99-038D-DD51-72943162549E}"/>
          </ac:spMkLst>
        </pc:spChg>
        <pc:grpChg chg="mod">
          <ac:chgData name="Jatin Mehra" userId="aab5eb35-1911-40f9-bd10-656942cbec22" providerId="ADAL" clId="{69740B1D-F4C2-41C8-B029-B6306D17C443}" dt="2026-08-03T11:31:15.982" v="470" actId="1076"/>
          <ac:grpSpMkLst>
            <pc:docMk/>
            <pc:sldMk cId="325983277" sldId="2147480538"/>
            <ac:grpSpMk id="9" creationId="{4D7DFDB5-974E-0FFD-5794-A42BAD8B04A5}"/>
          </ac:grpSpMkLst>
        </pc:grpChg>
        <pc:picChg chg="add mod">
          <ac:chgData name="Jatin Mehra" userId="aab5eb35-1911-40f9-bd10-656942cbec22" providerId="ADAL" clId="{69740B1D-F4C2-41C8-B029-B6306D17C443}" dt="2026-08-03T07:38:32.687" v="349" actId="1037"/>
          <ac:picMkLst>
            <pc:docMk/>
            <pc:sldMk cId="325983277" sldId="2147480538"/>
            <ac:picMk id="5" creationId="{C59876E3-9AF7-C9C2-8122-B26DDE7C7838}"/>
          </ac:picMkLst>
        </pc:picChg>
      </pc:sldChg>
      <pc:sldChg chg="addSp delSp modSp mod modClrScheme chgLayout">
        <pc:chgData name="Jatin Mehra" userId="aab5eb35-1911-40f9-bd10-656942cbec22" providerId="ADAL" clId="{69740B1D-F4C2-41C8-B029-B6306D17C443}" dt="2026-08-03T11:31:43.043" v="479" actId="20577"/>
        <pc:sldMkLst>
          <pc:docMk/>
          <pc:sldMk cId="4096619344" sldId="2147480539"/>
        </pc:sldMkLst>
        <pc:spChg chg="mod ord">
          <ac:chgData name="Jatin Mehra" userId="aab5eb35-1911-40f9-bd10-656942cbec22" providerId="ADAL" clId="{69740B1D-F4C2-41C8-B029-B6306D17C443}" dt="2026-08-03T11:30:52.053" v="464" actId="6264"/>
          <ac:spMkLst>
            <pc:docMk/>
            <pc:sldMk cId="4096619344" sldId="2147480539"/>
            <ac:spMk id="2" creationId="{9F3F503A-E911-5C3D-837F-B90E2FEC47BC}"/>
          </ac:spMkLst>
        </pc:spChg>
        <pc:spChg chg="mod ord">
          <ac:chgData name="Jatin Mehra" userId="aab5eb35-1911-40f9-bd10-656942cbec22" providerId="ADAL" clId="{69740B1D-F4C2-41C8-B029-B6306D17C443}" dt="2026-08-03T11:31:43.043" v="479" actId="20577"/>
          <ac:spMkLst>
            <pc:docMk/>
            <pc:sldMk cId="4096619344" sldId="2147480539"/>
            <ac:spMk id="3" creationId="{D525E29A-8F6E-98B8-84A4-0C5061C6988A}"/>
          </ac:spMkLst>
        </pc:spChg>
        <pc:spChg chg="add del mod">
          <ac:chgData name="Jatin Mehra" userId="aab5eb35-1911-40f9-bd10-656942cbec22" providerId="ADAL" clId="{69740B1D-F4C2-41C8-B029-B6306D17C443}" dt="2026-08-03T11:30:38.675" v="462" actId="6264"/>
          <ac:spMkLst>
            <pc:docMk/>
            <pc:sldMk cId="4096619344" sldId="2147480539"/>
            <ac:spMk id="4" creationId="{B1133D90-F643-E5C1-434C-9F27991E9754}"/>
          </ac:spMkLst>
        </pc:spChg>
        <pc:spChg chg="add del mod">
          <ac:chgData name="Jatin Mehra" userId="aab5eb35-1911-40f9-bd10-656942cbec22" providerId="ADAL" clId="{69740B1D-F4C2-41C8-B029-B6306D17C443}" dt="2026-08-03T11:30:38.675" v="462" actId="6264"/>
          <ac:spMkLst>
            <pc:docMk/>
            <pc:sldMk cId="4096619344" sldId="2147480539"/>
            <ac:spMk id="5" creationId="{07C2E513-2923-AB81-F1AF-C3D8229705C3}"/>
          </ac:spMkLst>
        </pc:spChg>
        <pc:spChg chg="add del mod">
          <ac:chgData name="Jatin Mehra" userId="aab5eb35-1911-40f9-bd10-656942cbec22" providerId="ADAL" clId="{69740B1D-F4C2-41C8-B029-B6306D17C443}" dt="2026-08-03T11:30:52.053" v="464" actId="6264"/>
          <ac:spMkLst>
            <pc:docMk/>
            <pc:sldMk cId="4096619344" sldId="2147480539"/>
            <ac:spMk id="6" creationId="{3A328267-4E72-7E7B-697C-B5F72CD39CED}"/>
          </ac:spMkLst>
        </pc:spChg>
        <pc:spChg chg="add del mod">
          <ac:chgData name="Jatin Mehra" userId="aab5eb35-1911-40f9-bd10-656942cbec22" providerId="ADAL" clId="{69740B1D-F4C2-41C8-B029-B6306D17C443}" dt="2026-08-03T11:30:52.053" v="464" actId="6264"/>
          <ac:spMkLst>
            <pc:docMk/>
            <pc:sldMk cId="4096619344" sldId="2147480539"/>
            <ac:spMk id="7" creationId="{94F877AE-511A-009E-398C-C9E09B4DA671}"/>
          </ac:spMkLst>
        </pc:spChg>
        <pc:spChg chg="del mod">
          <ac:chgData name="Jatin Mehra" userId="aab5eb35-1911-40f9-bd10-656942cbec22" providerId="ADAL" clId="{69740B1D-F4C2-41C8-B029-B6306D17C443}" dt="2026-08-03T11:31:37.710" v="477" actId="478"/>
          <ac:spMkLst>
            <pc:docMk/>
            <pc:sldMk cId="4096619344" sldId="2147480539"/>
            <ac:spMk id="85" creationId="{9CAB9333-D4F9-6436-49BB-40910E6A0170}"/>
          </ac:spMkLst>
        </pc:spChg>
        <pc:grpChg chg="del">
          <ac:chgData name="Jatin Mehra" userId="aab5eb35-1911-40f9-bd10-656942cbec22" providerId="ADAL" clId="{69740B1D-F4C2-41C8-B029-B6306D17C443}" dt="2026-08-03T07:39:16.553" v="351" actId="21"/>
          <ac:grpSpMkLst>
            <pc:docMk/>
            <pc:sldMk cId="4096619344" sldId="2147480539"/>
            <ac:grpSpMk id="7" creationId="{7778D574-FC95-5AC2-CDED-C6655932D18D}"/>
          </ac:grpSpMkLst>
        </pc:grpChg>
      </pc:sldChg>
      <pc:sldChg chg="addSp delSp modSp mod chgLayout">
        <pc:chgData name="Jatin Mehra" userId="aab5eb35-1911-40f9-bd10-656942cbec22" providerId="ADAL" clId="{69740B1D-F4C2-41C8-B029-B6306D17C443}" dt="2026-08-03T11:31:00.651" v="467" actId="6264"/>
        <pc:sldMkLst>
          <pc:docMk/>
          <pc:sldMk cId="3795803762" sldId="2147480540"/>
        </pc:sldMkLst>
        <pc:spChg chg="mod ord">
          <ac:chgData name="Jatin Mehra" userId="aab5eb35-1911-40f9-bd10-656942cbec22" providerId="ADAL" clId="{69740B1D-F4C2-41C8-B029-B6306D17C443}" dt="2026-08-03T11:31:00.651" v="467" actId="6264"/>
          <ac:spMkLst>
            <pc:docMk/>
            <pc:sldMk cId="3795803762" sldId="2147480540"/>
            <ac:spMk id="2" creationId="{B010BAC9-0D08-2E3C-A36E-11CDC588B119}"/>
          </ac:spMkLst>
        </pc:spChg>
        <pc:spChg chg="mod ord">
          <ac:chgData name="Jatin Mehra" userId="aab5eb35-1911-40f9-bd10-656942cbec22" providerId="ADAL" clId="{69740B1D-F4C2-41C8-B029-B6306D17C443}" dt="2026-08-03T11:31:00.651" v="467" actId="6264"/>
          <ac:spMkLst>
            <pc:docMk/>
            <pc:sldMk cId="3795803762" sldId="2147480540"/>
            <ac:spMk id="3" creationId="{179FE612-72CB-C064-EC41-4C73418E8265}"/>
          </ac:spMkLst>
        </pc:spChg>
        <pc:spChg chg="add del mod">
          <ac:chgData name="Jatin Mehra" userId="aab5eb35-1911-40f9-bd10-656942cbec22" providerId="ADAL" clId="{69740B1D-F4C2-41C8-B029-B6306D17C443}" dt="2026-08-03T11:30:32.599" v="460" actId="6264"/>
          <ac:spMkLst>
            <pc:docMk/>
            <pc:sldMk cId="3795803762" sldId="2147480540"/>
            <ac:spMk id="9" creationId="{7B497CE8-6720-673F-7653-B69BDB6323D8}"/>
          </ac:spMkLst>
        </pc:spChg>
        <pc:spChg chg="add del mod">
          <ac:chgData name="Jatin Mehra" userId="aab5eb35-1911-40f9-bd10-656942cbec22" providerId="ADAL" clId="{69740B1D-F4C2-41C8-B029-B6306D17C443}" dt="2026-08-03T11:30:32.599" v="460" actId="6264"/>
          <ac:spMkLst>
            <pc:docMk/>
            <pc:sldMk cId="3795803762" sldId="2147480540"/>
            <ac:spMk id="10" creationId="{E553C0F5-5351-8C3B-8175-F99DF6FEFA3F}"/>
          </ac:spMkLst>
        </pc:spChg>
        <pc:spChg chg="add del mod">
          <ac:chgData name="Jatin Mehra" userId="aab5eb35-1911-40f9-bd10-656942cbec22" providerId="ADAL" clId="{69740B1D-F4C2-41C8-B029-B6306D17C443}" dt="2026-08-03T11:31:00.651" v="467" actId="6264"/>
          <ac:spMkLst>
            <pc:docMk/>
            <pc:sldMk cId="3795803762" sldId="2147480540"/>
            <ac:spMk id="11" creationId="{32A2DDC6-23A7-BFC0-548F-5C095D0FF298}"/>
          </ac:spMkLst>
        </pc:spChg>
        <pc:spChg chg="add del mod">
          <ac:chgData name="Jatin Mehra" userId="aab5eb35-1911-40f9-bd10-656942cbec22" providerId="ADAL" clId="{69740B1D-F4C2-41C8-B029-B6306D17C443}" dt="2026-08-03T11:31:00.651" v="467" actId="6264"/>
          <ac:spMkLst>
            <pc:docMk/>
            <pc:sldMk cId="3795803762" sldId="2147480540"/>
            <ac:spMk id="12" creationId="{198EC82B-F19C-72AB-E178-F7997B3C2AAD}"/>
          </ac:spMkLst>
        </pc:spChg>
      </pc:sldChg>
      <pc:sldChg chg="addSp delSp modSp mod chgLayout">
        <pc:chgData name="Jatin Mehra" userId="aab5eb35-1911-40f9-bd10-656942cbec22" providerId="ADAL" clId="{69740B1D-F4C2-41C8-B029-B6306D17C443}" dt="2026-08-03T11:30:23.216" v="459" actId="6264"/>
        <pc:sldMkLst>
          <pc:docMk/>
          <pc:sldMk cId="1376135966" sldId="2147480541"/>
        </pc:sldMkLst>
        <pc:spChg chg="add del mod">
          <ac:chgData name="Jatin Mehra" userId="aab5eb35-1911-40f9-bd10-656942cbec22" providerId="ADAL" clId="{69740B1D-F4C2-41C8-B029-B6306D17C443}" dt="2026-08-03T11:30:08.077" v="445" actId="6264"/>
          <ac:spMkLst>
            <pc:docMk/>
            <pc:sldMk cId="1376135966" sldId="2147480541"/>
            <ac:spMk id="2" creationId="{B7C919C0-085A-E92E-6B50-BC9E5179A543}"/>
          </ac:spMkLst>
        </pc:spChg>
        <pc:spChg chg="mod ord">
          <ac:chgData name="Jatin Mehra" userId="aab5eb35-1911-40f9-bd10-656942cbec22" providerId="ADAL" clId="{69740B1D-F4C2-41C8-B029-B6306D17C443}" dt="2026-08-03T11:30:23.216" v="459" actId="6264"/>
          <ac:spMkLst>
            <pc:docMk/>
            <pc:sldMk cId="1376135966" sldId="2147480541"/>
            <ac:spMk id="4" creationId="{9931EE38-CC72-E471-8FA7-595167359FB0}"/>
          </ac:spMkLst>
        </pc:spChg>
        <pc:spChg chg="mod ord">
          <ac:chgData name="Jatin Mehra" userId="aab5eb35-1911-40f9-bd10-656942cbec22" providerId="ADAL" clId="{69740B1D-F4C2-41C8-B029-B6306D17C443}" dt="2026-08-03T11:30:23.216" v="459" actId="6264"/>
          <ac:spMkLst>
            <pc:docMk/>
            <pc:sldMk cId="1376135966" sldId="2147480541"/>
            <ac:spMk id="5" creationId="{2E47550E-9AE4-E656-2578-3335F97849A9}"/>
          </ac:spMkLst>
        </pc:spChg>
        <pc:spChg chg="add del mod">
          <ac:chgData name="Jatin Mehra" userId="aab5eb35-1911-40f9-bd10-656942cbec22" providerId="ADAL" clId="{69740B1D-F4C2-41C8-B029-B6306D17C443}" dt="2026-08-03T11:30:08.077" v="445" actId="6264"/>
          <ac:spMkLst>
            <pc:docMk/>
            <pc:sldMk cId="1376135966" sldId="2147480541"/>
            <ac:spMk id="6" creationId="{2B62F3CA-9603-375E-3282-2B793548390A}"/>
          </ac:spMkLst>
        </pc:spChg>
        <pc:spChg chg="add del mod ord">
          <ac:chgData name="Jatin Mehra" userId="aab5eb35-1911-40f9-bd10-656942cbec22" providerId="ADAL" clId="{69740B1D-F4C2-41C8-B029-B6306D17C443}" dt="2026-08-03T11:30:08.077" v="445" actId="6264"/>
          <ac:spMkLst>
            <pc:docMk/>
            <pc:sldMk cId="1376135966" sldId="2147480541"/>
            <ac:spMk id="7" creationId="{F4F1CE2C-C4E4-DF72-2416-90C2674AB404}"/>
          </ac:spMkLst>
        </pc:spChg>
        <pc:spChg chg="add mod">
          <ac:chgData name="Jatin Mehra" userId="aab5eb35-1911-40f9-bd10-656942cbec22" providerId="ADAL" clId="{69740B1D-F4C2-41C8-B029-B6306D17C443}" dt="2026-08-03T11:30:07.840" v="444"/>
          <ac:spMkLst>
            <pc:docMk/>
            <pc:sldMk cId="1376135966" sldId="2147480541"/>
            <ac:spMk id="8" creationId="{5AEAC162-BE30-4851-B11B-35B6CF702BD2}"/>
          </ac:spMkLst>
        </pc:spChg>
        <pc:spChg chg="add del mod">
          <ac:chgData name="Jatin Mehra" userId="aab5eb35-1911-40f9-bd10-656942cbec22" providerId="ADAL" clId="{69740B1D-F4C2-41C8-B029-B6306D17C443}" dt="2026-08-03T11:30:21.295" v="457" actId="478"/>
          <ac:spMkLst>
            <pc:docMk/>
            <pc:sldMk cId="1376135966" sldId="2147480541"/>
            <ac:spMk id="10" creationId="{91148DEE-C3CD-2E07-BAF6-3C07DC679D60}"/>
          </ac:spMkLst>
        </pc:spChg>
        <pc:spChg chg="add mod">
          <ac:chgData name="Jatin Mehra" userId="aab5eb35-1911-40f9-bd10-656942cbec22" providerId="ADAL" clId="{69740B1D-F4C2-41C8-B029-B6306D17C443}" dt="2026-08-03T11:30:15.583" v="452" actId="767"/>
          <ac:spMkLst>
            <pc:docMk/>
            <pc:sldMk cId="1376135966" sldId="2147480541"/>
            <ac:spMk id="11" creationId="{F07D1361-5BE5-DDBC-4D3F-AECAD5DAE2BE}"/>
          </ac:spMkLst>
        </pc:spChg>
        <pc:spChg chg="add del mod">
          <ac:chgData name="Jatin Mehra" userId="aab5eb35-1911-40f9-bd10-656942cbec22" providerId="ADAL" clId="{69740B1D-F4C2-41C8-B029-B6306D17C443}" dt="2026-08-03T11:30:16.780" v="453" actId="6264"/>
          <ac:spMkLst>
            <pc:docMk/>
            <pc:sldMk cId="1376135966" sldId="2147480541"/>
            <ac:spMk id="12" creationId="{0D101D9C-0FDF-658D-D70E-88A4968C0451}"/>
          </ac:spMkLst>
        </pc:spChg>
        <pc:spChg chg="add del mod">
          <ac:chgData name="Jatin Mehra" userId="aab5eb35-1911-40f9-bd10-656942cbec22" providerId="ADAL" clId="{69740B1D-F4C2-41C8-B029-B6306D17C443}" dt="2026-08-03T11:30:16.780" v="453" actId="6264"/>
          <ac:spMkLst>
            <pc:docMk/>
            <pc:sldMk cId="1376135966" sldId="2147480541"/>
            <ac:spMk id="13" creationId="{6A94DDAA-9808-B4AF-6BE3-F4AA4286339A}"/>
          </ac:spMkLst>
        </pc:spChg>
        <pc:spChg chg="add mod ord">
          <ac:chgData name="Jatin Mehra" userId="aab5eb35-1911-40f9-bd10-656942cbec22" providerId="ADAL" clId="{69740B1D-F4C2-41C8-B029-B6306D17C443}" dt="2026-08-03T11:30:23.216" v="459" actId="6264"/>
          <ac:spMkLst>
            <pc:docMk/>
            <pc:sldMk cId="1376135966" sldId="2147480541"/>
            <ac:spMk id="14" creationId="{0B5FFEE7-6939-85EC-2D6F-C3B6E3FD5DE2}"/>
          </ac:spMkLst>
        </pc:spChg>
        <pc:spChg chg="add del mod">
          <ac:chgData name="Jatin Mehra" userId="aab5eb35-1911-40f9-bd10-656942cbec22" providerId="ADAL" clId="{69740B1D-F4C2-41C8-B029-B6306D17C443}" dt="2026-08-03T11:30:23.216" v="459" actId="6264"/>
          <ac:spMkLst>
            <pc:docMk/>
            <pc:sldMk cId="1376135966" sldId="2147480541"/>
            <ac:spMk id="15" creationId="{1D93DA85-2D31-E162-DDD4-C226C1360EC4}"/>
          </ac:spMkLst>
        </pc:spChg>
        <pc:spChg chg="add del mod">
          <ac:chgData name="Jatin Mehra" userId="aab5eb35-1911-40f9-bd10-656942cbec22" providerId="ADAL" clId="{69740B1D-F4C2-41C8-B029-B6306D17C443}" dt="2026-08-03T11:30:23.216" v="459" actId="6264"/>
          <ac:spMkLst>
            <pc:docMk/>
            <pc:sldMk cId="1376135966" sldId="2147480541"/>
            <ac:spMk id="16" creationId="{76E15372-96C1-DA9F-72E0-57F75B52F251}"/>
          </ac:spMkLst>
        </pc:spChg>
        <pc:spChg chg="add del mod">
          <ac:chgData name="Jatin Mehra" userId="aab5eb35-1911-40f9-bd10-656942cbec22" providerId="ADAL" clId="{69740B1D-F4C2-41C8-B029-B6306D17C443}" dt="2026-08-03T11:30:23.216" v="459" actId="6264"/>
          <ac:spMkLst>
            <pc:docMk/>
            <pc:sldMk cId="1376135966" sldId="2147480541"/>
            <ac:spMk id="17" creationId="{F72466E2-5FF3-ECEA-B693-738CB285BA27}"/>
          </ac:spMkLst>
        </pc:spChg>
        <pc:picChg chg="add">
          <ac:chgData name="Jatin Mehra" userId="aab5eb35-1911-40f9-bd10-656942cbec22" providerId="ADAL" clId="{69740B1D-F4C2-41C8-B029-B6306D17C443}" dt="2026-08-03T07:38:11.626" v="340" actId="22"/>
          <ac:picMkLst>
            <pc:docMk/>
            <pc:sldMk cId="1376135966" sldId="2147480541"/>
            <ac:picMk id="3" creationId="{7151496F-26B9-5F63-E772-30BBBDAAE744}"/>
          </ac:picMkLst>
        </pc:picChg>
      </pc:sldChg>
      <pc:sldMasterChg chg="mod modSldLayout">
        <pc:chgData name="Jatin Mehra" userId="aab5eb35-1911-40f9-bd10-656942cbec22" providerId="ADAL" clId="{69740B1D-F4C2-41C8-B029-B6306D17C443}" dt="2026-08-03T11:37:17.174" v="600" actId="6014"/>
        <pc:sldMasterMkLst>
          <pc:docMk/>
          <pc:sldMasterMk cId="9593641" sldId="2147484378"/>
        </pc:sldMasterMkLst>
        <pc:sldLayoutChg chg="modSp mod">
          <pc:chgData name="Jatin Mehra" userId="aab5eb35-1911-40f9-bd10-656942cbec22" providerId="ADAL" clId="{69740B1D-F4C2-41C8-B029-B6306D17C443}" dt="2026-08-03T11:28:42.340" v="404" actId="20577"/>
          <pc:sldLayoutMkLst>
            <pc:docMk/>
            <pc:sldMasterMk cId="9593641" sldId="2147484378"/>
            <pc:sldLayoutMk cId="752318789" sldId="2147484379"/>
          </pc:sldLayoutMkLst>
          <pc:spChg chg="mod">
            <ac:chgData name="Jatin Mehra" userId="aab5eb35-1911-40f9-bd10-656942cbec22" providerId="ADAL" clId="{69740B1D-F4C2-41C8-B029-B6306D17C443}" dt="2026-08-03T11:28:28.237" v="393" actId="20577"/>
            <ac:spMkLst>
              <pc:docMk/>
              <pc:sldMasterMk cId="9593641" sldId="2147484378"/>
              <pc:sldLayoutMk cId="752318789" sldId="2147484379"/>
              <ac:spMk id="15" creationId="{C98620AD-A26B-FD58-3686-BFD0540F55DB}"/>
            </ac:spMkLst>
          </pc:spChg>
          <pc:spChg chg="mod">
            <ac:chgData name="Jatin Mehra" userId="aab5eb35-1911-40f9-bd10-656942cbec22" providerId="ADAL" clId="{69740B1D-F4C2-41C8-B029-B6306D17C443}" dt="2026-08-03T11:28:42.340" v="404" actId="20577"/>
            <ac:spMkLst>
              <pc:docMk/>
              <pc:sldMasterMk cId="9593641" sldId="2147484378"/>
              <pc:sldLayoutMk cId="752318789" sldId="2147484379"/>
              <ac:spMk id="16" creationId="{D7CA7000-306E-A9A0-D50D-3B78BEEBD42A}"/>
            </ac:spMkLst>
          </pc:spChg>
        </pc:sldLayoutChg>
        <pc:sldLayoutChg chg="addSp delSp modSp mod">
          <pc:chgData name="Jatin Mehra" userId="aab5eb35-1911-40f9-bd10-656942cbec22" providerId="ADAL" clId="{69740B1D-F4C2-41C8-B029-B6306D17C443}" dt="2026-08-03T11:37:02.765" v="599" actId="207"/>
          <pc:sldLayoutMkLst>
            <pc:docMk/>
            <pc:sldMasterMk cId="9593641" sldId="2147484378"/>
            <pc:sldLayoutMk cId="2998661748" sldId="2147484382"/>
          </pc:sldLayoutMkLst>
          <pc:spChg chg="add mod">
            <ac:chgData name="Jatin Mehra" userId="aab5eb35-1911-40f9-bd10-656942cbec22" providerId="ADAL" clId="{69740B1D-F4C2-41C8-B029-B6306D17C443}" dt="2026-08-03T11:30:46.772" v="463" actId="948"/>
            <ac:spMkLst>
              <pc:docMk/>
              <pc:sldMasterMk cId="9593641" sldId="2147484378"/>
              <pc:sldLayoutMk cId="2998661748" sldId="2147484382"/>
              <ac:spMk id="2" creationId="{8D9B01F9-F0A7-F8DF-81E5-857885AA9E2A}"/>
            </ac:spMkLst>
          </pc:spChg>
          <pc:spChg chg="mod">
            <ac:chgData name="Jatin Mehra" userId="aab5eb35-1911-40f9-bd10-656942cbec22" providerId="ADAL" clId="{69740B1D-F4C2-41C8-B029-B6306D17C443}" dt="2026-08-03T11:35:41.952" v="480" actId="571"/>
            <ac:spMkLst>
              <pc:docMk/>
              <pc:sldMasterMk cId="9593641" sldId="2147484378"/>
              <pc:sldLayoutMk cId="2998661748" sldId="2147484382"/>
              <ac:spMk id="3" creationId="{B15CBB7E-CFE5-F23D-13FA-7E75C3DDBEE4}"/>
            </ac:spMkLst>
          </pc:spChg>
          <pc:spChg chg="mod">
            <ac:chgData name="Jatin Mehra" userId="aab5eb35-1911-40f9-bd10-656942cbec22" providerId="ADAL" clId="{69740B1D-F4C2-41C8-B029-B6306D17C443}" dt="2026-08-03T11:35:41.952" v="480" actId="571"/>
            <ac:spMkLst>
              <pc:docMk/>
              <pc:sldMasterMk cId="9593641" sldId="2147484378"/>
              <pc:sldLayoutMk cId="2998661748" sldId="2147484382"/>
              <ac:spMk id="4" creationId="{148A0FB5-7D56-8902-01DF-33C031F30B27}"/>
            </ac:spMkLst>
          </pc:spChg>
          <pc:spChg chg="mod">
            <ac:chgData name="Jatin Mehra" userId="aab5eb35-1911-40f9-bd10-656942cbec22" providerId="ADAL" clId="{69740B1D-F4C2-41C8-B029-B6306D17C443}" dt="2026-08-03T11:35:41.952" v="480" actId="571"/>
            <ac:spMkLst>
              <pc:docMk/>
              <pc:sldMasterMk cId="9593641" sldId="2147484378"/>
              <pc:sldLayoutMk cId="2998661748" sldId="2147484382"/>
              <ac:spMk id="5" creationId="{1A58C81E-8BBC-2607-7499-04473E6066E4}"/>
            </ac:spMkLst>
          </pc:spChg>
          <pc:spChg chg="mod">
            <ac:chgData name="Jatin Mehra" userId="aab5eb35-1911-40f9-bd10-656942cbec22" providerId="ADAL" clId="{69740B1D-F4C2-41C8-B029-B6306D17C443}" dt="2026-08-03T11:35:41.952" v="480" actId="571"/>
            <ac:spMkLst>
              <pc:docMk/>
              <pc:sldMasterMk cId="9593641" sldId="2147484378"/>
              <pc:sldLayoutMk cId="2998661748" sldId="2147484382"/>
              <ac:spMk id="6" creationId="{E9416429-663A-E706-388B-1D4F96997882}"/>
            </ac:spMkLst>
          </pc:spChg>
          <pc:spChg chg="mod">
            <ac:chgData name="Jatin Mehra" userId="aab5eb35-1911-40f9-bd10-656942cbec22" providerId="ADAL" clId="{69740B1D-F4C2-41C8-B029-B6306D17C443}" dt="2026-08-03T11:35:41.952" v="480" actId="571"/>
            <ac:spMkLst>
              <pc:docMk/>
              <pc:sldMasterMk cId="9593641" sldId="2147484378"/>
              <pc:sldLayoutMk cId="2998661748" sldId="2147484382"/>
              <ac:spMk id="8" creationId="{09150BBF-35E5-CC82-9BAC-96AE4CA18CD7}"/>
            </ac:spMkLst>
          </pc:spChg>
          <pc:spChg chg="add del mod">
            <ac:chgData name="Jatin Mehra" userId="aab5eb35-1911-40f9-bd10-656942cbec22" providerId="ADAL" clId="{69740B1D-F4C2-41C8-B029-B6306D17C443}" dt="2026-08-03T11:35:42.553" v="481" actId="21"/>
            <ac:spMkLst>
              <pc:docMk/>
              <pc:sldMasterMk cId="9593641" sldId="2147484378"/>
              <pc:sldLayoutMk cId="2998661748" sldId="2147484382"/>
              <ac:spMk id="9" creationId="{886E76E8-1BAB-FAAC-F7A3-EFD6B2112E2C}"/>
            </ac:spMkLst>
          </pc:spChg>
          <pc:spChg chg="mod">
            <ac:chgData name="Jatin Mehra" userId="aab5eb35-1911-40f9-bd10-656942cbec22" providerId="ADAL" clId="{69740B1D-F4C2-41C8-B029-B6306D17C443}" dt="2026-08-03T11:35:41.952" v="480" actId="571"/>
            <ac:spMkLst>
              <pc:docMk/>
              <pc:sldMasterMk cId="9593641" sldId="2147484378"/>
              <pc:sldLayoutMk cId="2998661748" sldId="2147484382"/>
              <ac:spMk id="11" creationId="{E5E603E0-6F4C-2457-7A4A-80ACD2405E1D}"/>
            </ac:spMkLst>
          </pc:spChg>
          <pc:spChg chg="mod">
            <ac:chgData name="Jatin Mehra" userId="aab5eb35-1911-40f9-bd10-656942cbec22" providerId="ADAL" clId="{69740B1D-F4C2-41C8-B029-B6306D17C443}" dt="2026-08-03T11:35:41.952" v="480" actId="571"/>
            <ac:spMkLst>
              <pc:docMk/>
              <pc:sldMasterMk cId="9593641" sldId="2147484378"/>
              <pc:sldLayoutMk cId="2998661748" sldId="2147484382"/>
              <ac:spMk id="12" creationId="{2E173079-CB7E-8ED6-3EE4-FED569FF50CD}"/>
            </ac:spMkLst>
          </pc:spChg>
          <pc:spChg chg="mod">
            <ac:chgData name="Jatin Mehra" userId="aab5eb35-1911-40f9-bd10-656942cbec22" providerId="ADAL" clId="{69740B1D-F4C2-41C8-B029-B6306D17C443}" dt="2026-08-03T11:35:41.952" v="480" actId="571"/>
            <ac:spMkLst>
              <pc:docMk/>
              <pc:sldMasterMk cId="9593641" sldId="2147484378"/>
              <pc:sldLayoutMk cId="2998661748" sldId="2147484382"/>
              <ac:spMk id="14" creationId="{5F84E437-15A3-E47B-725D-DF94D0DA70D6}"/>
            </ac:spMkLst>
          </pc:spChg>
          <pc:spChg chg="mod">
            <ac:chgData name="Jatin Mehra" userId="aab5eb35-1911-40f9-bd10-656942cbec22" providerId="ADAL" clId="{69740B1D-F4C2-41C8-B029-B6306D17C443}" dt="2026-08-03T11:28:50.472" v="410" actId="20577"/>
            <ac:spMkLst>
              <pc:docMk/>
              <pc:sldMasterMk cId="9593641" sldId="2147484378"/>
              <pc:sldLayoutMk cId="2998661748" sldId="2147484382"/>
              <ac:spMk id="15" creationId="{C98620AD-A26B-FD58-3686-BFD0540F55DB}"/>
            </ac:spMkLst>
          </pc:spChg>
          <pc:spChg chg="mod">
            <ac:chgData name="Jatin Mehra" userId="aab5eb35-1911-40f9-bd10-656942cbec22" providerId="ADAL" clId="{69740B1D-F4C2-41C8-B029-B6306D17C443}" dt="2026-08-03T11:35:41.952" v="480" actId="571"/>
            <ac:spMkLst>
              <pc:docMk/>
              <pc:sldMasterMk cId="9593641" sldId="2147484378"/>
              <pc:sldLayoutMk cId="2998661748" sldId="2147484382"/>
              <ac:spMk id="16" creationId="{EB03D85D-314A-6C0E-ABA2-FE7C499609F6}"/>
            </ac:spMkLst>
          </pc:spChg>
          <pc:spChg chg="add del mod">
            <ac:chgData name="Jatin Mehra" userId="aab5eb35-1911-40f9-bd10-656942cbec22" providerId="ADAL" clId="{69740B1D-F4C2-41C8-B029-B6306D17C443}" dt="2026-08-03T11:37:02.765" v="599" actId="207"/>
            <ac:spMkLst>
              <pc:docMk/>
              <pc:sldMasterMk cId="9593641" sldId="2147484378"/>
              <pc:sldLayoutMk cId="2998661748" sldId="2147484382"/>
              <ac:spMk id="17" creationId="{F491FE71-5F54-3650-5B7B-32EBD13878B1}"/>
            </ac:spMkLst>
          </pc:spChg>
          <pc:grpChg chg="add mod ord">
            <ac:chgData name="Jatin Mehra" userId="aab5eb35-1911-40f9-bd10-656942cbec22" providerId="ADAL" clId="{69740B1D-F4C2-41C8-B029-B6306D17C443}" dt="2026-08-03T11:36:19.240" v="521" actId="164"/>
            <ac:grpSpMkLst>
              <pc:docMk/>
              <pc:sldMasterMk cId="9593641" sldId="2147484378"/>
              <pc:sldLayoutMk cId="2998661748" sldId="2147484382"/>
              <ac:grpSpMk id="7" creationId="{7778D574-FC95-5AC2-CDED-C6655932D18D}"/>
            </ac:grpSpMkLst>
          </pc:grpChg>
          <pc:grpChg chg="add mod">
            <ac:chgData name="Jatin Mehra" userId="aab5eb35-1911-40f9-bd10-656942cbec22" providerId="ADAL" clId="{69740B1D-F4C2-41C8-B029-B6306D17C443}" dt="2026-08-03T11:36:19.240" v="521" actId="164"/>
            <ac:grpSpMkLst>
              <pc:docMk/>
              <pc:sldMasterMk cId="9593641" sldId="2147484378"/>
              <pc:sldLayoutMk cId="2998661748" sldId="2147484382"/>
              <ac:grpSpMk id="18" creationId="{0320CC5A-A2AF-9C9B-53D0-FA395298FE0A}"/>
            </ac:grpSpMkLst>
          </pc:grpChg>
        </pc:sldLayoutChg>
        <pc:sldLayoutChg chg="addSp delSp modSp mod">
          <pc:chgData name="Jatin Mehra" userId="aab5eb35-1911-40f9-bd10-656942cbec22" providerId="ADAL" clId="{69740B1D-F4C2-41C8-B029-B6306D17C443}" dt="2026-08-03T11:30:11" v="448" actId="21"/>
          <pc:sldLayoutMkLst>
            <pc:docMk/>
            <pc:sldMasterMk cId="9593641" sldId="2147484378"/>
            <pc:sldLayoutMk cId="3397092943" sldId="2147484383"/>
          </pc:sldLayoutMkLst>
          <pc:spChg chg="add mod">
            <ac:chgData name="Jatin Mehra" userId="aab5eb35-1911-40f9-bd10-656942cbec22" providerId="ADAL" clId="{69740B1D-F4C2-41C8-B029-B6306D17C443}" dt="2026-08-03T11:29:53.113" v="440" actId="554"/>
            <ac:spMkLst>
              <pc:docMk/>
              <pc:sldMasterMk cId="9593641" sldId="2147484378"/>
              <pc:sldLayoutMk cId="3397092943" sldId="2147484383"/>
              <ac:spMk id="6" creationId="{240D09BD-E385-D384-D151-6AA7292EBF5C}"/>
            </ac:spMkLst>
          </pc:spChg>
          <pc:spChg chg="add del mod">
            <ac:chgData name="Jatin Mehra" userId="aab5eb35-1911-40f9-bd10-656942cbec22" providerId="ADAL" clId="{69740B1D-F4C2-41C8-B029-B6306D17C443}" dt="2026-08-03T11:30:11" v="448" actId="21"/>
            <ac:spMkLst>
              <pc:docMk/>
              <pc:sldMasterMk cId="9593641" sldId="2147484378"/>
              <pc:sldLayoutMk cId="3397092943" sldId="2147484383"/>
              <ac:spMk id="9" creationId="{D4BC51B9-DDC0-4896-9C4B-8C9DAB813E76}"/>
            </ac:spMkLst>
          </pc:spChg>
          <pc:spChg chg="mod">
            <ac:chgData name="Jatin Mehra" userId="aab5eb35-1911-40f9-bd10-656942cbec22" providerId="ADAL" clId="{69740B1D-F4C2-41C8-B029-B6306D17C443}" dt="2026-08-03T11:29:11.461" v="429" actId="20577"/>
            <ac:spMkLst>
              <pc:docMk/>
              <pc:sldMasterMk cId="9593641" sldId="2147484378"/>
              <pc:sldLayoutMk cId="3397092943" sldId="2147484383"/>
              <ac:spMk id="15" creationId="{C98620AD-A26B-FD58-3686-BFD0540F55DB}"/>
            </ac:spMkLst>
          </pc:spChg>
          <pc:spChg chg="mod">
            <ac:chgData name="Jatin Mehra" userId="aab5eb35-1911-40f9-bd10-656942cbec22" providerId="ADAL" clId="{69740B1D-F4C2-41C8-B029-B6306D17C443}" dt="2026-08-03T11:29:15.519" v="430" actId="6549"/>
            <ac:spMkLst>
              <pc:docMk/>
              <pc:sldMasterMk cId="9593641" sldId="2147484378"/>
              <pc:sldLayoutMk cId="3397092943" sldId="2147484383"/>
              <ac:spMk id="16" creationId="{D7CA7000-306E-A9A0-D50D-3B78BEEBD42A}"/>
            </ac:spMkLst>
          </pc:spChg>
          <pc:picChg chg="del">
            <ac:chgData name="Jatin Mehra" userId="aab5eb35-1911-40f9-bd10-656942cbec22" providerId="ADAL" clId="{69740B1D-F4C2-41C8-B029-B6306D17C443}" dt="2026-08-03T07:38:10.643" v="339" actId="21"/>
            <ac:picMkLst>
              <pc:docMk/>
              <pc:sldMasterMk cId="9593641" sldId="2147484378"/>
              <pc:sldLayoutMk cId="3397092943" sldId="2147484383"/>
              <ac:picMk id="10" creationId="{219613FD-B67F-70D2-DC60-23F93D689F5A}"/>
            </ac:picMkLst>
          </pc:picChg>
        </pc:sldLayoutChg>
        <pc:sldLayoutChg chg="modSp mod">
          <pc:chgData name="Jatin Mehra" userId="aab5eb35-1911-40f9-bd10-656942cbec22" providerId="ADAL" clId="{69740B1D-F4C2-41C8-B029-B6306D17C443}" dt="2026-08-03T11:28:58.435" v="418" actId="20577"/>
          <pc:sldLayoutMkLst>
            <pc:docMk/>
            <pc:sldMasterMk cId="9593641" sldId="2147484378"/>
            <pc:sldLayoutMk cId="1547877791" sldId="2147484384"/>
          </pc:sldLayoutMkLst>
          <pc:spChg chg="mod">
            <ac:chgData name="Jatin Mehra" userId="aab5eb35-1911-40f9-bd10-656942cbec22" providerId="ADAL" clId="{69740B1D-F4C2-41C8-B029-B6306D17C443}" dt="2026-08-03T11:28:58.435" v="418" actId="20577"/>
            <ac:spMkLst>
              <pc:docMk/>
              <pc:sldMasterMk cId="9593641" sldId="2147484378"/>
              <pc:sldLayoutMk cId="1547877791" sldId="2147484384"/>
              <ac:spMk id="15" creationId="{C98620AD-A26B-FD58-3686-BFD0540F55DB}"/>
            </ac:spMkLst>
          </pc:spChg>
          <pc:spChg chg="mod">
            <ac:chgData name="Jatin Mehra" userId="aab5eb35-1911-40f9-bd10-656942cbec22" providerId="ADAL" clId="{69740B1D-F4C2-41C8-B029-B6306D17C443}" dt="2026-08-03T11:28:54.286" v="411" actId="20577"/>
            <ac:spMkLst>
              <pc:docMk/>
              <pc:sldMasterMk cId="9593641" sldId="2147484378"/>
              <pc:sldLayoutMk cId="1547877791" sldId="2147484384"/>
              <ac:spMk id="16" creationId="{D7CA7000-306E-A9A0-D50D-3B78BEEBD42A}"/>
            </ac:spMkLst>
          </pc:spChg>
        </pc:sldLayoutChg>
      </pc:sldMasterChg>
    </pc:docChg>
  </pc:docChgLst>
  <pc:docChgLst>
    <pc:chgData name="Archdeep Kaur" userId="94969cec-e23c-4d66-bf74-7f3a2a467205" providerId="ADAL" clId="{2CEDBD42-F090-55F9-B81C-58EA3A755B2E}"/>
    <pc:docChg chg="undo custSel addSld delSld modSld sldOrd">
      <pc:chgData name="Archdeep Kaur" userId="94969cec-e23c-4d66-bf74-7f3a2a467205" providerId="ADAL" clId="{2CEDBD42-F090-55F9-B81C-58EA3A755B2E}" dt="2026-07-23T11:06:40.127" v="317"/>
      <pc:docMkLst>
        <pc:docMk/>
      </pc:docMkLst>
    </pc:docChg>
  </pc:docChgLst>
  <pc:docChgLst>
    <pc:chgData name="Shibu" userId="6f9cabd8-4214-43da-a725-fbfa13722539" providerId="ADAL" clId="{63D4BDB5-5AE2-4953-8938-5BD2A3AD651B}"/>
    <pc:docChg chg="custSel addSld delSld modSld modMainMaster">
      <pc:chgData name="Shibu" userId="6f9cabd8-4214-43da-a725-fbfa13722539" providerId="ADAL" clId="{63D4BDB5-5AE2-4953-8938-5BD2A3AD651B}" dt="2026-08-03T08:37:47.971" v="93" actId="6014"/>
      <pc:docMkLst>
        <pc:docMk/>
      </pc:docMkLst>
      <pc:sldChg chg="del">
        <pc:chgData name="Shibu" userId="6f9cabd8-4214-43da-a725-fbfa13722539" providerId="ADAL" clId="{63D4BDB5-5AE2-4953-8938-5BD2A3AD651B}" dt="2026-08-03T06:51:39.263" v="34" actId="47"/>
        <pc:sldMkLst>
          <pc:docMk/>
          <pc:sldMk cId="3007290006" sldId="285"/>
        </pc:sldMkLst>
      </pc:sldChg>
      <pc:sldChg chg="delSp del mod">
        <pc:chgData name="Shibu" userId="6f9cabd8-4214-43da-a725-fbfa13722539" providerId="ADAL" clId="{63D4BDB5-5AE2-4953-8938-5BD2A3AD651B}" dt="2026-08-03T06:54:26.572" v="66" actId="47"/>
        <pc:sldMkLst>
          <pc:docMk/>
          <pc:sldMk cId="355113557" sldId="286"/>
        </pc:sldMkLst>
        <pc:spChg chg="del">
          <ac:chgData name="Shibu" userId="6f9cabd8-4214-43da-a725-fbfa13722539" providerId="ADAL" clId="{63D4BDB5-5AE2-4953-8938-5BD2A3AD651B}" dt="2026-08-03T06:54:10.944" v="62" actId="21"/>
          <ac:spMkLst>
            <pc:docMk/>
            <pc:sldMk cId="355113557" sldId="286"/>
            <ac:spMk id="67" creationId="{A2A930CA-CCCD-B210-6F8D-1FFDDF4DC454}"/>
          </ac:spMkLst>
        </pc:spChg>
        <pc:spChg chg="del">
          <ac:chgData name="Shibu" userId="6f9cabd8-4214-43da-a725-fbfa13722539" providerId="ADAL" clId="{63D4BDB5-5AE2-4953-8938-5BD2A3AD651B}" dt="2026-08-03T06:54:10.944" v="62" actId="21"/>
          <ac:spMkLst>
            <pc:docMk/>
            <pc:sldMk cId="355113557" sldId="286"/>
            <ac:spMk id="68" creationId="{C85A1341-282F-A733-E059-BF3D9FE9849B}"/>
          </ac:spMkLst>
        </pc:spChg>
        <pc:grpChg chg="del">
          <ac:chgData name="Shibu" userId="6f9cabd8-4214-43da-a725-fbfa13722539" providerId="ADAL" clId="{63D4BDB5-5AE2-4953-8938-5BD2A3AD651B}" dt="2026-08-03T06:54:10.944" v="62" actId="21"/>
          <ac:grpSpMkLst>
            <pc:docMk/>
            <pc:sldMk cId="355113557" sldId="286"/>
            <ac:grpSpMk id="5" creationId="{7D36DD5F-E496-9998-F923-B3196769CB9C}"/>
          </ac:grpSpMkLst>
        </pc:grpChg>
        <pc:grpChg chg="del">
          <ac:chgData name="Shibu" userId="6f9cabd8-4214-43da-a725-fbfa13722539" providerId="ADAL" clId="{63D4BDB5-5AE2-4953-8938-5BD2A3AD651B}" dt="2026-08-03T06:54:10.944" v="62" actId="21"/>
          <ac:grpSpMkLst>
            <pc:docMk/>
            <pc:sldMk cId="355113557" sldId="286"/>
            <ac:grpSpMk id="6" creationId="{298386BB-6B87-D486-5C87-AE47AF2DE2C8}"/>
          </ac:grpSpMkLst>
        </pc:grpChg>
      </pc:sldChg>
      <pc:sldChg chg="del">
        <pc:chgData name="Shibu" userId="6f9cabd8-4214-43da-a725-fbfa13722539" providerId="ADAL" clId="{63D4BDB5-5AE2-4953-8938-5BD2A3AD651B}" dt="2026-08-03T06:56:11.023" v="88" actId="47"/>
        <pc:sldMkLst>
          <pc:docMk/>
          <pc:sldMk cId="1412297747" sldId="2147376122"/>
        </pc:sldMkLst>
      </pc:sldChg>
      <pc:sldChg chg="delSp del mod">
        <pc:chgData name="Shibu" userId="6f9cabd8-4214-43da-a725-fbfa13722539" providerId="ADAL" clId="{63D4BDB5-5AE2-4953-8938-5BD2A3AD651B}" dt="2026-08-03T06:53:51.296" v="58" actId="47"/>
        <pc:sldMkLst>
          <pc:docMk/>
          <pc:sldMk cId="3424556544" sldId="2147480537"/>
        </pc:sldMkLst>
        <pc:spChg chg="del">
          <ac:chgData name="Shibu" userId="6f9cabd8-4214-43da-a725-fbfa13722539" providerId="ADAL" clId="{63D4BDB5-5AE2-4953-8938-5BD2A3AD651B}" dt="2026-08-03T06:53:47.570" v="56" actId="21"/>
          <ac:spMkLst>
            <pc:docMk/>
            <pc:sldMk cId="3424556544" sldId="2147480537"/>
            <ac:spMk id="85" creationId="{9CAB9333-D4F9-6436-49BB-40910E6A0170}"/>
          </ac:spMkLst>
        </pc:spChg>
        <pc:grpChg chg="del">
          <ac:chgData name="Shibu" userId="6f9cabd8-4214-43da-a725-fbfa13722539" providerId="ADAL" clId="{63D4BDB5-5AE2-4953-8938-5BD2A3AD651B}" dt="2026-08-03T06:53:47.570" v="56" actId="21"/>
          <ac:grpSpMkLst>
            <pc:docMk/>
            <pc:sldMk cId="3424556544" sldId="2147480537"/>
            <ac:grpSpMk id="4" creationId="{0DD1640E-1729-901E-52F0-33F8C7A46C91}"/>
          </ac:grpSpMkLst>
        </pc:grpChg>
        <pc:grpChg chg="del">
          <ac:chgData name="Shibu" userId="6f9cabd8-4214-43da-a725-fbfa13722539" providerId="ADAL" clId="{63D4BDB5-5AE2-4953-8938-5BD2A3AD651B}" dt="2026-08-03T06:53:47.570" v="56" actId="21"/>
          <ac:grpSpMkLst>
            <pc:docMk/>
            <pc:sldMk cId="3424556544" sldId="2147480537"/>
            <ac:grpSpMk id="7" creationId="{7778D574-FC95-5AC2-CDED-C6655932D18D}"/>
          </ac:grpSpMkLst>
        </pc:grpChg>
      </pc:sldChg>
      <pc:sldChg chg="addSp delSp modSp new mod modClrScheme chgLayout">
        <pc:chgData name="Shibu" userId="6f9cabd8-4214-43da-a725-fbfa13722539" providerId="ADAL" clId="{63D4BDB5-5AE2-4953-8938-5BD2A3AD651B}" dt="2026-08-03T06:51:35.952" v="33"/>
        <pc:sldMkLst>
          <pc:docMk/>
          <pc:sldMk cId="325983277" sldId="2147480538"/>
        </pc:sldMkLst>
        <pc:spChg chg="add mod">
          <ac:chgData name="Shibu" userId="6f9cabd8-4214-43da-a725-fbfa13722539" providerId="ADAL" clId="{63D4BDB5-5AE2-4953-8938-5BD2A3AD651B}" dt="2026-08-03T06:51:31.753" v="32"/>
          <ac:spMkLst>
            <pc:docMk/>
            <pc:sldMk cId="325983277" sldId="2147480538"/>
            <ac:spMk id="2" creationId="{9C9CE5CD-266F-E1FA-FCBA-DB6832F3857E}"/>
          </ac:spMkLst>
        </pc:spChg>
        <pc:spChg chg="add mod">
          <ac:chgData name="Shibu" userId="6f9cabd8-4214-43da-a725-fbfa13722539" providerId="ADAL" clId="{63D4BDB5-5AE2-4953-8938-5BD2A3AD651B}" dt="2026-08-03T06:51:35.952" v="33"/>
          <ac:spMkLst>
            <pc:docMk/>
            <pc:sldMk cId="325983277" sldId="2147480538"/>
            <ac:spMk id="3" creationId="{0609B151-ADA4-D0C2-2C32-92FF435F7EFD}"/>
          </ac:spMkLst>
        </pc:spChg>
        <pc:spChg chg="add del mod">
          <ac:chgData name="Shibu" userId="6f9cabd8-4214-43da-a725-fbfa13722539" providerId="ADAL" clId="{63D4BDB5-5AE2-4953-8938-5BD2A3AD651B}" dt="2026-08-03T06:51:28.243" v="31" actId="478"/>
          <ac:spMkLst>
            <pc:docMk/>
            <pc:sldMk cId="325983277" sldId="2147480538"/>
            <ac:spMk id="8" creationId="{5AE08931-C66B-9349-C0F4-D034756E94A9}"/>
          </ac:spMkLst>
        </pc:spChg>
        <pc:spChg chg="mod">
          <ac:chgData name="Shibu" userId="6f9cabd8-4214-43da-a725-fbfa13722539" providerId="ADAL" clId="{63D4BDB5-5AE2-4953-8938-5BD2A3AD651B}" dt="2026-08-03T06:51:26.443" v="30"/>
          <ac:spMkLst>
            <pc:docMk/>
            <pc:sldMk cId="325983277" sldId="2147480538"/>
            <ac:spMk id="10" creationId="{946BDF3C-DE8D-FB3D-E3A7-16AE1E4239EE}"/>
          </ac:spMkLst>
        </pc:spChg>
        <pc:grpChg chg="add mod">
          <ac:chgData name="Shibu" userId="6f9cabd8-4214-43da-a725-fbfa13722539" providerId="ADAL" clId="{63D4BDB5-5AE2-4953-8938-5BD2A3AD651B}" dt="2026-08-03T06:51:26.443" v="30"/>
          <ac:grpSpMkLst>
            <pc:docMk/>
            <pc:sldMk cId="325983277" sldId="2147480538"/>
            <ac:grpSpMk id="9" creationId="{4D7DFDB5-974E-0FFD-5794-A42BAD8B04A5}"/>
          </ac:grpSpMkLst>
        </pc:grpChg>
        <pc:cxnChg chg="mod">
          <ac:chgData name="Shibu" userId="6f9cabd8-4214-43da-a725-fbfa13722539" providerId="ADAL" clId="{63D4BDB5-5AE2-4953-8938-5BD2A3AD651B}" dt="2026-08-03T06:51:26.443" v="30"/>
          <ac:cxnSpMkLst>
            <pc:docMk/>
            <pc:sldMk cId="325983277" sldId="2147480538"/>
            <ac:cxnSpMk id="11" creationId="{5BF54507-EEC3-5047-07C7-4538239C422E}"/>
          </ac:cxnSpMkLst>
        </pc:cxnChg>
      </pc:sldChg>
      <pc:sldChg chg="addSp modSp new mod modClrScheme chgLayout">
        <pc:chgData name="Shibu" userId="6f9cabd8-4214-43da-a725-fbfa13722539" providerId="ADAL" clId="{63D4BDB5-5AE2-4953-8938-5BD2A3AD651B}" dt="2026-08-03T06:58:25.802" v="91" actId="700"/>
        <pc:sldMkLst>
          <pc:docMk/>
          <pc:sldMk cId="4096619344" sldId="2147480539"/>
        </pc:sldMkLst>
        <pc:spChg chg="mod ord">
          <ac:chgData name="Shibu" userId="6f9cabd8-4214-43da-a725-fbfa13722539" providerId="ADAL" clId="{63D4BDB5-5AE2-4953-8938-5BD2A3AD651B}" dt="2026-08-03T06:58:25.802" v="91" actId="700"/>
          <ac:spMkLst>
            <pc:docMk/>
            <pc:sldMk cId="4096619344" sldId="2147480539"/>
            <ac:spMk id="2" creationId="{9F3F503A-E911-5C3D-837F-B90E2FEC47BC}"/>
          </ac:spMkLst>
        </pc:spChg>
        <pc:spChg chg="mod ord">
          <ac:chgData name="Shibu" userId="6f9cabd8-4214-43da-a725-fbfa13722539" providerId="ADAL" clId="{63D4BDB5-5AE2-4953-8938-5BD2A3AD651B}" dt="2026-08-03T06:58:25.802" v="91" actId="700"/>
          <ac:spMkLst>
            <pc:docMk/>
            <pc:sldMk cId="4096619344" sldId="2147480539"/>
            <ac:spMk id="3" creationId="{D525E29A-8F6E-98B8-84A4-0C5061C6988A}"/>
          </ac:spMkLst>
        </pc:spChg>
        <pc:spChg chg="mod">
          <ac:chgData name="Shibu" userId="6f9cabd8-4214-43da-a725-fbfa13722539" providerId="ADAL" clId="{63D4BDB5-5AE2-4953-8938-5BD2A3AD651B}" dt="2026-08-03T06:53:48.942" v="57"/>
          <ac:spMkLst>
            <pc:docMk/>
            <pc:sldMk cId="4096619344" sldId="2147480539"/>
            <ac:spMk id="13" creationId="{B15CBB7E-CFE5-F23D-13FA-7E75C3DDBEE4}"/>
          </ac:spMkLst>
        </pc:spChg>
        <pc:spChg chg="mod">
          <ac:chgData name="Shibu" userId="6f9cabd8-4214-43da-a725-fbfa13722539" providerId="ADAL" clId="{63D4BDB5-5AE2-4953-8938-5BD2A3AD651B}" dt="2026-08-03T06:53:48.942" v="57"/>
          <ac:spMkLst>
            <pc:docMk/>
            <pc:sldMk cId="4096619344" sldId="2147480539"/>
            <ac:spMk id="14" creationId="{5F84E437-15A3-E47B-725D-DF94D0DA70D6}"/>
          </ac:spMkLst>
        </pc:spChg>
        <pc:spChg chg="mod">
          <ac:chgData name="Shibu" userId="6f9cabd8-4214-43da-a725-fbfa13722539" providerId="ADAL" clId="{63D4BDB5-5AE2-4953-8938-5BD2A3AD651B}" dt="2026-08-03T06:53:48.942" v="57"/>
          <ac:spMkLst>
            <pc:docMk/>
            <pc:sldMk cId="4096619344" sldId="2147480539"/>
            <ac:spMk id="28" creationId="{15B42477-D7E1-4D94-4885-79F59B98B0B6}"/>
          </ac:spMkLst>
        </pc:spChg>
        <pc:spChg chg="mod">
          <ac:chgData name="Shibu" userId="6f9cabd8-4214-43da-a725-fbfa13722539" providerId="ADAL" clId="{63D4BDB5-5AE2-4953-8938-5BD2A3AD651B}" dt="2026-08-03T06:53:48.942" v="57"/>
          <ac:spMkLst>
            <pc:docMk/>
            <pc:sldMk cId="4096619344" sldId="2147480539"/>
            <ac:spMk id="31" creationId="{22651532-7636-F41D-EFA1-28CF0E362FBE}"/>
          </ac:spMkLst>
        </pc:spChg>
        <pc:spChg chg="mod">
          <ac:chgData name="Shibu" userId="6f9cabd8-4214-43da-a725-fbfa13722539" providerId="ADAL" clId="{63D4BDB5-5AE2-4953-8938-5BD2A3AD651B}" dt="2026-08-03T06:53:48.942" v="57"/>
          <ac:spMkLst>
            <pc:docMk/>
            <pc:sldMk cId="4096619344" sldId="2147480539"/>
            <ac:spMk id="36" creationId="{C5391000-D22E-B96A-4424-D75CE3C3782D}"/>
          </ac:spMkLst>
        </pc:spChg>
        <pc:spChg chg="mod">
          <ac:chgData name="Shibu" userId="6f9cabd8-4214-43da-a725-fbfa13722539" providerId="ADAL" clId="{63D4BDB5-5AE2-4953-8938-5BD2A3AD651B}" dt="2026-08-03T06:53:48.942" v="57"/>
          <ac:spMkLst>
            <pc:docMk/>
            <pc:sldMk cId="4096619344" sldId="2147480539"/>
            <ac:spMk id="41" creationId="{2ED43BD1-503F-23EC-D57A-73B27CC102C2}"/>
          </ac:spMkLst>
        </pc:spChg>
        <pc:spChg chg="mod">
          <ac:chgData name="Shibu" userId="6f9cabd8-4214-43da-a725-fbfa13722539" providerId="ADAL" clId="{63D4BDB5-5AE2-4953-8938-5BD2A3AD651B}" dt="2026-08-03T06:53:48.942" v="57"/>
          <ac:spMkLst>
            <pc:docMk/>
            <pc:sldMk cId="4096619344" sldId="2147480539"/>
            <ac:spMk id="60" creationId="{EC016BE8-42CE-B440-F906-E32631605C87}"/>
          </ac:spMkLst>
        </pc:spChg>
        <pc:spChg chg="mod">
          <ac:chgData name="Shibu" userId="6f9cabd8-4214-43da-a725-fbfa13722539" providerId="ADAL" clId="{63D4BDB5-5AE2-4953-8938-5BD2A3AD651B}" dt="2026-08-03T06:53:48.942" v="57"/>
          <ac:spMkLst>
            <pc:docMk/>
            <pc:sldMk cId="4096619344" sldId="2147480539"/>
            <ac:spMk id="75" creationId="{BF9A29C3-A828-8426-D46B-BFF04AAD67A3}"/>
          </ac:spMkLst>
        </pc:spChg>
        <pc:spChg chg="mod">
          <ac:chgData name="Shibu" userId="6f9cabd8-4214-43da-a725-fbfa13722539" providerId="ADAL" clId="{63D4BDB5-5AE2-4953-8938-5BD2A3AD651B}" dt="2026-08-03T06:53:48.942" v="57"/>
          <ac:spMkLst>
            <pc:docMk/>
            <pc:sldMk cId="4096619344" sldId="2147480539"/>
            <ac:spMk id="76" creationId="{C120B9C8-9ADF-2AA9-B2DA-DD28CA4229FD}"/>
          </ac:spMkLst>
        </pc:spChg>
        <pc:spChg chg="add mod">
          <ac:chgData name="Shibu" userId="6f9cabd8-4214-43da-a725-fbfa13722539" providerId="ADAL" clId="{63D4BDB5-5AE2-4953-8938-5BD2A3AD651B}" dt="2026-08-03T06:53:48.942" v="57"/>
          <ac:spMkLst>
            <pc:docMk/>
            <pc:sldMk cId="4096619344" sldId="2147480539"/>
            <ac:spMk id="85" creationId="{9CAB9333-D4F9-6436-49BB-40910E6A0170}"/>
          </ac:spMkLst>
        </pc:spChg>
      </pc:sldChg>
      <pc:sldChg chg="addSp modSp new mod modClrScheme chgLayout">
        <pc:chgData name="Shibu" userId="6f9cabd8-4214-43da-a725-fbfa13722539" providerId="ADAL" clId="{63D4BDB5-5AE2-4953-8938-5BD2A3AD651B}" dt="2026-08-03T06:58:28.737" v="92" actId="700"/>
        <pc:sldMkLst>
          <pc:docMk/>
          <pc:sldMk cId="3795803762" sldId="2147480540"/>
        </pc:sldMkLst>
        <pc:spChg chg="mod ord">
          <ac:chgData name="Shibu" userId="6f9cabd8-4214-43da-a725-fbfa13722539" providerId="ADAL" clId="{63D4BDB5-5AE2-4953-8938-5BD2A3AD651B}" dt="2026-08-03T06:58:28.737" v="92" actId="700"/>
          <ac:spMkLst>
            <pc:docMk/>
            <pc:sldMk cId="3795803762" sldId="2147480540"/>
            <ac:spMk id="2" creationId="{B010BAC9-0D08-2E3C-A36E-11CDC588B119}"/>
          </ac:spMkLst>
        </pc:spChg>
        <pc:spChg chg="mod ord">
          <ac:chgData name="Shibu" userId="6f9cabd8-4214-43da-a725-fbfa13722539" providerId="ADAL" clId="{63D4BDB5-5AE2-4953-8938-5BD2A3AD651B}" dt="2026-08-03T06:58:28.737" v="92" actId="700"/>
          <ac:spMkLst>
            <pc:docMk/>
            <pc:sldMk cId="3795803762" sldId="2147480540"/>
            <ac:spMk id="3" creationId="{179FE612-72CB-C064-EC41-4C73418E8265}"/>
          </ac:spMkLst>
        </pc:spChg>
        <pc:spChg chg="mod">
          <ac:chgData name="Shibu" userId="6f9cabd8-4214-43da-a725-fbfa13722539" providerId="ADAL" clId="{63D4BDB5-5AE2-4953-8938-5BD2A3AD651B}" dt="2026-08-03T06:54:12.083" v="63"/>
          <ac:spMkLst>
            <pc:docMk/>
            <pc:sldMk cId="3795803762" sldId="2147480540"/>
            <ac:spMk id="4" creationId="{A6EFB835-8803-4A4D-1A18-188E75576F60}"/>
          </ac:spMkLst>
        </pc:spChg>
        <pc:spChg chg="mod">
          <ac:chgData name="Shibu" userId="6f9cabd8-4214-43da-a725-fbfa13722539" providerId="ADAL" clId="{63D4BDB5-5AE2-4953-8938-5BD2A3AD651B}" dt="2026-08-03T06:54:12.083" v="63"/>
          <ac:spMkLst>
            <pc:docMk/>
            <pc:sldMk cId="3795803762" sldId="2147480540"/>
            <ac:spMk id="6" creationId="{DC5643AF-DE60-D86F-19BA-993FAB6F294B}"/>
          </ac:spMkLst>
        </pc:spChg>
        <pc:spChg chg="mod">
          <ac:chgData name="Shibu" userId="6f9cabd8-4214-43da-a725-fbfa13722539" providerId="ADAL" clId="{63D4BDB5-5AE2-4953-8938-5BD2A3AD651B}" dt="2026-08-03T06:54:12.083" v="63"/>
          <ac:spMkLst>
            <pc:docMk/>
            <pc:sldMk cId="3795803762" sldId="2147480540"/>
            <ac:spMk id="22" creationId="{516DEB4F-BCD5-8DA4-DB5E-6965C7E78FFB}"/>
          </ac:spMkLst>
        </pc:spChg>
        <pc:spChg chg="mod">
          <ac:chgData name="Shibu" userId="6f9cabd8-4214-43da-a725-fbfa13722539" providerId="ADAL" clId="{63D4BDB5-5AE2-4953-8938-5BD2A3AD651B}" dt="2026-08-03T06:54:12.083" v="63"/>
          <ac:spMkLst>
            <pc:docMk/>
            <pc:sldMk cId="3795803762" sldId="2147480540"/>
            <ac:spMk id="29" creationId="{D47A5ADF-BDE2-D4AA-B6FB-27E2D2A285E4}"/>
          </ac:spMkLst>
        </pc:spChg>
        <pc:spChg chg="mod">
          <ac:chgData name="Shibu" userId="6f9cabd8-4214-43da-a725-fbfa13722539" providerId="ADAL" clId="{63D4BDB5-5AE2-4953-8938-5BD2A3AD651B}" dt="2026-08-03T06:54:12.083" v="63"/>
          <ac:spMkLst>
            <pc:docMk/>
            <pc:sldMk cId="3795803762" sldId="2147480540"/>
            <ac:spMk id="33" creationId="{E7C28E1A-59CC-B611-69CB-CDB0D4C55628}"/>
          </ac:spMkLst>
        </pc:spChg>
        <pc:spChg chg="mod">
          <ac:chgData name="Shibu" userId="6f9cabd8-4214-43da-a725-fbfa13722539" providerId="ADAL" clId="{63D4BDB5-5AE2-4953-8938-5BD2A3AD651B}" dt="2026-08-03T06:54:12.083" v="63"/>
          <ac:spMkLst>
            <pc:docMk/>
            <pc:sldMk cId="3795803762" sldId="2147480540"/>
            <ac:spMk id="47" creationId="{CB24E55D-9018-4F97-144C-F5FACEE395F0}"/>
          </ac:spMkLst>
        </pc:spChg>
        <pc:spChg chg="mod">
          <ac:chgData name="Shibu" userId="6f9cabd8-4214-43da-a725-fbfa13722539" providerId="ADAL" clId="{63D4BDB5-5AE2-4953-8938-5BD2A3AD651B}" dt="2026-08-03T06:54:12.083" v="63"/>
          <ac:spMkLst>
            <pc:docMk/>
            <pc:sldMk cId="3795803762" sldId="2147480540"/>
            <ac:spMk id="51" creationId="{F4CF3665-5D51-E8E7-664F-108E094526D0}"/>
          </ac:spMkLst>
        </pc:spChg>
        <pc:spChg chg="mod">
          <ac:chgData name="Shibu" userId="6f9cabd8-4214-43da-a725-fbfa13722539" providerId="ADAL" clId="{63D4BDB5-5AE2-4953-8938-5BD2A3AD651B}" dt="2026-08-03T06:54:12.083" v="63"/>
          <ac:spMkLst>
            <pc:docMk/>
            <pc:sldMk cId="3795803762" sldId="2147480540"/>
            <ac:spMk id="52" creationId="{12FD6A84-2E48-3111-FAA5-2D2127EB2B32}"/>
          </ac:spMkLst>
        </pc:spChg>
        <pc:spChg chg="mod">
          <ac:chgData name="Shibu" userId="6f9cabd8-4214-43da-a725-fbfa13722539" providerId="ADAL" clId="{63D4BDB5-5AE2-4953-8938-5BD2A3AD651B}" dt="2026-08-03T06:54:12.083" v="63"/>
          <ac:spMkLst>
            <pc:docMk/>
            <pc:sldMk cId="3795803762" sldId="2147480540"/>
            <ac:spMk id="61" creationId="{C329542F-416C-756D-C5E6-C301687E40A7}"/>
          </ac:spMkLst>
        </pc:spChg>
        <pc:spChg chg="mod">
          <ac:chgData name="Shibu" userId="6f9cabd8-4214-43da-a725-fbfa13722539" providerId="ADAL" clId="{63D4BDB5-5AE2-4953-8938-5BD2A3AD651B}" dt="2026-08-03T06:54:12.083" v="63"/>
          <ac:spMkLst>
            <pc:docMk/>
            <pc:sldMk cId="3795803762" sldId="2147480540"/>
            <ac:spMk id="62" creationId="{E75C1A0B-9882-E899-EFEF-82A75FD43227}"/>
          </ac:spMkLst>
        </pc:spChg>
      </pc:sldChg>
      <pc:sldChg chg="addSp delSp modSp new mod modClrScheme chgLayout">
        <pc:chgData name="Shibu" userId="6f9cabd8-4214-43da-a725-fbfa13722539" providerId="ADAL" clId="{63D4BDB5-5AE2-4953-8938-5BD2A3AD651B}" dt="2026-08-03T06:56:07.781" v="87" actId="14100"/>
        <pc:sldMkLst>
          <pc:docMk/>
          <pc:sldMk cId="1376135966" sldId="2147480541"/>
        </pc:sldMkLst>
        <pc:spChg chg="del mod ord">
          <ac:chgData name="Shibu" userId="6f9cabd8-4214-43da-a725-fbfa13722539" providerId="ADAL" clId="{63D4BDB5-5AE2-4953-8938-5BD2A3AD651B}" dt="2026-08-03T06:55:46.055" v="83" actId="700"/>
          <ac:spMkLst>
            <pc:docMk/>
            <pc:sldMk cId="1376135966" sldId="2147480541"/>
            <ac:spMk id="2" creationId="{90A76F1E-4B2E-250B-8977-14416DC8CBF3}"/>
          </ac:spMkLst>
        </pc:spChg>
        <pc:spChg chg="del mod ord">
          <ac:chgData name="Shibu" userId="6f9cabd8-4214-43da-a725-fbfa13722539" providerId="ADAL" clId="{63D4BDB5-5AE2-4953-8938-5BD2A3AD651B}" dt="2026-08-03T06:55:46.055" v="83" actId="700"/>
          <ac:spMkLst>
            <pc:docMk/>
            <pc:sldMk cId="1376135966" sldId="2147480541"/>
            <ac:spMk id="3" creationId="{2FD94171-23FD-D7AB-61E7-387403D0CA77}"/>
          </ac:spMkLst>
        </pc:spChg>
        <pc:spChg chg="add mod ord">
          <ac:chgData name="Shibu" userId="6f9cabd8-4214-43da-a725-fbfa13722539" providerId="ADAL" clId="{63D4BDB5-5AE2-4953-8938-5BD2A3AD651B}" dt="2026-08-03T06:55:50.828" v="84"/>
          <ac:spMkLst>
            <pc:docMk/>
            <pc:sldMk cId="1376135966" sldId="2147480541"/>
            <ac:spMk id="4" creationId="{9931EE38-CC72-E471-8FA7-595167359FB0}"/>
          </ac:spMkLst>
        </pc:spChg>
        <pc:spChg chg="add mod ord">
          <ac:chgData name="Shibu" userId="6f9cabd8-4214-43da-a725-fbfa13722539" providerId="ADAL" clId="{63D4BDB5-5AE2-4953-8938-5BD2A3AD651B}" dt="2026-08-03T06:56:07.781" v="87" actId="14100"/>
          <ac:spMkLst>
            <pc:docMk/>
            <pc:sldMk cId="1376135966" sldId="2147480541"/>
            <ac:spMk id="5" creationId="{2E47550E-9AE4-E656-2578-3335F97849A9}"/>
          </ac:spMkLst>
        </pc:spChg>
      </pc:sldChg>
      <pc:sldMasterChg chg="mod addSldLayout modSldLayout">
        <pc:chgData name="Shibu" userId="6f9cabd8-4214-43da-a725-fbfa13722539" providerId="ADAL" clId="{63D4BDB5-5AE2-4953-8938-5BD2A3AD651B}" dt="2026-08-03T08:37:47.971" v="93" actId="6014"/>
        <pc:sldMasterMkLst>
          <pc:docMk/>
          <pc:sldMasterMk cId="9593641" sldId="2147484378"/>
        </pc:sldMasterMkLst>
        <pc:sldLayoutChg chg="addSp delSp modSp mod">
          <pc:chgData name="Shibu" userId="6f9cabd8-4214-43da-a725-fbfa13722539" providerId="ADAL" clId="{63D4BDB5-5AE2-4953-8938-5BD2A3AD651B}" dt="2026-08-03T06:51:13.330" v="27" actId="21"/>
          <pc:sldLayoutMkLst>
            <pc:docMk/>
            <pc:sldMasterMk cId="9593641" sldId="2147484378"/>
            <pc:sldLayoutMk cId="752318789" sldId="2147484379"/>
          </pc:sldLayoutMkLst>
          <pc:spChg chg="mod">
            <ac:chgData name="Shibu" userId="6f9cabd8-4214-43da-a725-fbfa13722539" providerId="ADAL" clId="{63D4BDB5-5AE2-4953-8938-5BD2A3AD651B}" dt="2026-08-03T06:49:09.734" v="1"/>
            <ac:spMkLst>
              <pc:docMk/>
              <pc:sldMasterMk cId="9593641" sldId="2147484378"/>
              <pc:sldLayoutMk cId="752318789" sldId="2147484379"/>
              <ac:spMk id="4" creationId="{D502CAB0-3A6E-EC25-C124-5A3837E73B7A}"/>
            </ac:spMkLst>
          </pc:spChg>
          <pc:spChg chg="mod">
            <ac:chgData name="Shibu" userId="6f9cabd8-4214-43da-a725-fbfa13722539" providerId="ADAL" clId="{63D4BDB5-5AE2-4953-8938-5BD2A3AD651B}" dt="2026-08-03T06:49:09.734" v="1"/>
            <ac:spMkLst>
              <pc:docMk/>
              <pc:sldMasterMk cId="9593641" sldId="2147484378"/>
              <pc:sldLayoutMk cId="752318789" sldId="2147484379"/>
              <ac:spMk id="5" creationId="{D5EE17DB-2D02-EE34-9A60-980E132FE6A0}"/>
            </ac:spMkLst>
          </pc:spChg>
          <pc:spChg chg="add mod">
            <ac:chgData name="Shibu" userId="6f9cabd8-4214-43da-a725-fbfa13722539" providerId="ADAL" clId="{63D4BDB5-5AE2-4953-8938-5BD2A3AD651B}" dt="2026-08-03T06:49:09.734" v="1"/>
            <ac:spMkLst>
              <pc:docMk/>
              <pc:sldMasterMk cId="9593641" sldId="2147484378"/>
              <pc:sldLayoutMk cId="752318789" sldId="2147484379"/>
              <ac:spMk id="6" creationId="{A844CE10-F02F-3565-7ADF-225CFD901DF9}"/>
            </ac:spMkLst>
          </pc:spChg>
          <pc:spChg chg="add del mod">
            <ac:chgData name="Shibu" userId="6f9cabd8-4214-43da-a725-fbfa13722539" providerId="ADAL" clId="{63D4BDB5-5AE2-4953-8938-5BD2A3AD651B}" dt="2026-08-03T06:51:04.788" v="25" actId="478"/>
            <ac:spMkLst>
              <pc:docMk/>
              <pc:sldMasterMk cId="9593641" sldId="2147484378"/>
              <pc:sldLayoutMk cId="752318789" sldId="2147484379"/>
              <ac:spMk id="7" creationId="{71F36881-3781-72A3-662E-75C992149A0E}"/>
            </ac:spMkLst>
          </pc:spChg>
          <pc:spChg chg="add del mod">
            <ac:chgData name="Shibu" userId="6f9cabd8-4214-43da-a725-fbfa13722539" providerId="ADAL" clId="{63D4BDB5-5AE2-4953-8938-5BD2A3AD651B}" dt="2026-08-03T06:51:13.330" v="27" actId="21"/>
            <ac:spMkLst>
              <pc:docMk/>
              <pc:sldMasterMk cId="9593641" sldId="2147484378"/>
              <pc:sldLayoutMk cId="752318789" sldId="2147484379"/>
              <ac:spMk id="8" creationId="{5AE08931-C66B-9349-C0F4-D034756E94A9}"/>
            </ac:spMkLst>
          </pc:spChg>
          <pc:spChg chg="mod">
            <ac:chgData name="Shibu" userId="6f9cabd8-4214-43da-a725-fbfa13722539" providerId="ADAL" clId="{63D4BDB5-5AE2-4953-8938-5BD2A3AD651B}" dt="2026-08-03T06:49:09.734" v="1"/>
            <ac:spMkLst>
              <pc:docMk/>
              <pc:sldMasterMk cId="9593641" sldId="2147484378"/>
              <pc:sldLayoutMk cId="752318789" sldId="2147484379"/>
              <ac:spMk id="10" creationId="{946BDF3C-DE8D-FB3D-E3A7-16AE1E4239EE}"/>
            </ac:spMkLst>
          </pc:spChg>
          <pc:spChg chg="add mod">
            <ac:chgData name="Shibu" userId="6f9cabd8-4214-43da-a725-fbfa13722539" providerId="ADAL" clId="{63D4BDB5-5AE2-4953-8938-5BD2A3AD651B}" dt="2026-08-03T06:49:09.734" v="1"/>
            <ac:spMkLst>
              <pc:docMk/>
              <pc:sldMasterMk cId="9593641" sldId="2147484378"/>
              <pc:sldLayoutMk cId="752318789" sldId="2147484379"/>
              <ac:spMk id="12" creationId="{EC9988D3-3AD6-6338-15BA-07F2F319C12C}"/>
            </ac:spMkLst>
          </pc:spChg>
          <pc:spChg chg="add del">
            <ac:chgData name="Shibu" userId="6f9cabd8-4214-43da-a725-fbfa13722539" providerId="ADAL" clId="{63D4BDB5-5AE2-4953-8938-5BD2A3AD651B}" dt="2026-08-03T06:49:22.185" v="2" actId="11529"/>
            <ac:spMkLst>
              <pc:docMk/>
              <pc:sldMasterMk cId="9593641" sldId="2147484378"/>
              <pc:sldLayoutMk cId="752318789" sldId="2147484379"/>
              <ac:spMk id="13" creationId="{B5394C17-2731-1132-FACF-602EC2603E95}"/>
            </ac:spMkLst>
          </pc:spChg>
          <pc:spChg chg="add del mod">
            <ac:chgData name="Shibu" userId="6f9cabd8-4214-43da-a725-fbfa13722539" providerId="ADAL" clId="{63D4BDB5-5AE2-4953-8938-5BD2A3AD651B}" dt="2026-08-03T06:50:20.474" v="13" actId="21"/>
            <ac:spMkLst>
              <pc:docMk/>
              <pc:sldMasterMk cId="9593641" sldId="2147484378"/>
              <pc:sldLayoutMk cId="752318789" sldId="2147484379"/>
              <ac:spMk id="14" creationId="{C98620AD-A26B-FD58-3686-BFD0540F55DB}"/>
            </ac:spMkLst>
          </pc:spChg>
          <pc:spChg chg="add mod">
            <ac:chgData name="Shibu" userId="6f9cabd8-4214-43da-a725-fbfa13722539" providerId="ADAL" clId="{63D4BDB5-5AE2-4953-8938-5BD2A3AD651B}" dt="2026-08-03T06:50:49.069" v="21" actId="3064"/>
            <ac:spMkLst>
              <pc:docMk/>
              <pc:sldMasterMk cId="9593641" sldId="2147484378"/>
              <pc:sldLayoutMk cId="752318789" sldId="2147484379"/>
              <ac:spMk id="15" creationId="{C98620AD-A26B-FD58-3686-BFD0540F55DB}"/>
            </ac:spMkLst>
          </pc:spChg>
          <pc:spChg chg="add mod">
            <ac:chgData name="Shibu" userId="6f9cabd8-4214-43da-a725-fbfa13722539" providerId="ADAL" clId="{63D4BDB5-5AE2-4953-8938-5BD2A3AD651B}" dt="2026-08-03T06:51:09.913" v="26" actId="14100"/>
            <ac:spMkLst>
              <pc:docMk/>
              <pc:sldMasterMk cId="9593641" sldId="2147484378"/>
              <pc:sldLayoutMk cId="752318789" sldId="2147484379"/>
              <ac:spMk id="16" creationId="{D7CA7000-306E-A9A0-D50D-3B78BEEBD42A}"/>
            </ac:spMkLst>
          </pc:spChg>
          <pc:grpChg chg="add mod">
            <ac:chgData name="Shibu" userId="6f9cabd8-4214-43da-a725-fbfa13722539" providerId="ADAL" clId="{63D4BDB5-5AE2-4953-8938-5BD2A3AD651B}" dt="2026-08-03T06:49:09.734" v="1"/>
            <ac:grpSpMkLst>
              <pc:docMk/>
              <pc:sldMasterMk cId="9593641" sldId="2147484378"/>
              <pc:sldLayoutMk cId="752318789" sldId="2147484379"/>
              <ac:grpSpMk id="2" creationId="{3BCB35DD-6BC0-763D-341D-28718E811305}"/>
            </ac:grpSpMkLst>
          </pc:grpChg>
          <pc:grpChg chg="add del mod">
            <ac:chgData name="Shibu" userId="6f9cabd8-4214-43da-a725-fbfa13722539" providerId="ADAL" clId="{63D4BDB5-5AE2-4953-8938-5BD2A3AD651B}" dt="2026-08-03T06:51:13.330" v="27" actId="21"/>
            <ac:grpSpMkLst>
              <pc:docMk/>
              <pc:sldMasterMk cId="9593641" sldId="2147484378"/>
              <pc:sldLayoutMk cId="752318789" sldId="2147484379"/>
              <ac:grpSpMk id="9" creationId="{4D7DFDB5-974E-0FFD-5794-A42BAD8B04A5}"/>
            </ac:grpSpMkLst>
          </pc:grpChg>
          <pc:picChg chg="mod">
            <ac:chgData name="Shibu" userId="6f9cabd8-4214-43da-a725-fbfa13722539" providerId="ADAL" clId="{63D4BDB5-5AE2-4953-8938-5BD2A3AD651B}" dt="2026-08-03T06:49:09.734" v="1"/>
            <ac:picMkLst>
              <pc:docMk/>
              <pc:sldMasterMk cId="9593641" sldId="2147484378"/>
              <pc:sldLayoutMk cId="752318789" sldId="2147484379"/>
              <ac:picMk id="3" creationId="{606DE12F-72A1-23C6-F103-F2F96629F1B5}"/>
            </ac:picMkLst>
          </pc:picChg>
        </pc:sldLayoutChg>
        <pc:sldLayoutChg chg="add mod modTransition">
          <pc:chgData name="Shibu" userId="6f9cabd8-4214-43da-a725-fbfa13722539" providerId="ADAL" clId="{63D4BDB5-5AE2-4953-8938-5BD2A3AD651B}" dt="2026-08-03T06:49:04.576" v="0" actId="2890"/>
          <pc:sldLayoutMkLst>
            <pc:docMk/>
            <pc:sldMasterMk cId="9593641" sldId="2147484378"/>
            <pc:sldLayoutMk cId="2537745259" sldId="2147484381"/>
          </pc:sldLayoutMkLst>
        </pc:sldLayoutChg>
        <pc:sldLayoutChg chg="addSp delSp modSp add mod modTransition">
          <pc:chgData name="Shibu" userId="6f9cabd8-4214-43da-a725-fbfa13722539" providerId="ADAL" clId="{63D4BDB5-5AE2-4953-8938-5BD2A3AD651B}" dt="2026-08-03T06:57:05.428" v="90" actId="478"/>
          <pc:sldLayoutMkLst>
            <pc:docMk/>
            <pc:sldMasterMk cId="9593641" sldId="2147484378"/>
            <pc:sldLayoutMk cId="2998661748" sldId="2147484382"/>
          </pc:sldLayoutMkLst>
          <pc:spChg chg="del">
            <ac:chgData name="Shibu" userId="6f9cabd8-4214-43da-a725-fbfa13722539" providerId="ADAL" clId="{63D4BDB5-5AE2-4953-8938-5BD2A3AD651B}" dt="2026-08-03T06:52:22.097" v="37" actId="478"/>
            <ac:spMkLst>
              <pc:docMk/>
              <pc:sldMasterMk cId="9593641" sldId="2147484378"/>
              <pc:sldLayoutMk cId="2998661748" sldId="2147484382"/>
              <ac:spMk id="6" creationId="{A844CE10-F02F-3565-7ADF-225CFD901DF9}"/>
            </ac:spMkLst>
          </pc:spChg>
          <pc:spChg chg="add del mod">
            <ac:chgData name="Shibu" userId="6f9cabd8-4214-43da-a725-fbfa13722539" providerId="ADAL" clId="{63D4BDB5-5AE2-4953-8938-5BD2A3AD651B}" dt="2026-08-03T06:53:17.434" v="51" actId="478"/>
            <ac:spMkLst>
              <pc:docMk/>
              <pc:sldMasterMk cId="9593641" sldId="2147484378"/>
              <pc:sldLayoutMk cId="2998661748" sldId="2147484382"/>
              <ac:spMk id="8" creationId="{C6B244E0-1024-9226-A144-D4118AA39D2B}"/>
            </ac:spMkLst>
          </pc:spChg>
          <pc:spChg chg="add del mod">
            <ac:chgData name="Shibu" userId="6f9cabd8-4214-43da-a725-fbfa13722539" providerId="ADAL" clId="{63D4BDB5-5AE2-4953-8938-5BD2A3AD651B}" dt="2026-08-03T06:52:43.270" v="42" actId="21"/>
            <ac:spMkLst>
              <pc:docMk/>
              <pc:sldMasterMk cId="9593641" sldId="2147484378"/>
              <pc:sldLayoutMk cId="2998661748" sldId="2147484382"/>
              <ac:spMk id="10" creationId="{95ACC53D-5E5C-D4CC-8F71-F3D1850E7A60}"/>
            </ac:spMkLst>
          </pc:spChg>
          <pc:spChg chg="del">
            <ac:chgData name="Shibu" userId="6f9cabd8-4214-43da-a725-fbfa13722539" providerId="ADAL" clId="{63D4BDB5-5AE2-4953-8938-5BD2A3AD651B}" dt="2026-08-03T06:52:25.310" v="38" actId="478"/>
            <ac:spMkLst>
              <pc:docMk/>
              <pc:sldMasterMk cId="9593641" sldId="2147484378"/>
              <pc:sldLayoutMk cId="2998661748" sldId="2147484382"/>
              <ac:spMk id="12" creationId="{EC9988D3-3AD6-6338-15BA-07F2F319C12C}"/>
            </ac:spMkLst>
          </pc:spChg>
          <pc:spChg chg="add">
            <ac:chgData name="Shibu" userId="6f9cabd8-4214-43da-a725-fbfa13722539" providerId="ADAL" clId="{63D4BDB5-5AE2-4953-8938-5BD2A3AD651B}" dt="2026-08-03T06:52:26.145" v="39" actId="22"/>
            <ac:spMkLst>
              <pc:docMk/>
              <pc:sldMasterMk cId="9593641" sldId="2147484378"/>
              <pc:sldLayoutMk cId="2998661748" sldId="2147484382"/>
              <ac:spMk id="13" creationId="{5FEBB928-AAB9-C4BA-608A-E5BC5A3F08F1}"/>
            </ac:spMkLst>
          </pc:spChg>
          <pc:spChg chg="mod">
            <ac:chgData name="Shibu" userId="6f9cabd8-4214-43da-a725-fbfa13722539" providerId="ADAL" clId="{63D4BDB5-5AE2-4953-8938-5BD2A3AD651B}" dt="2026-08-03T06:52:52.130" v="44" actId="14100"/>
            <ac:spMkLst>
              <pc:docMk/>
              <pc:sldMasterMk cId="9593641" sldId="2147484378"/>
              <pc:sldLayoutMk cId="2998661748" sldId="2147484382"/>
              <ac:spMk id="15" creationId="{C98620AD-A26B-FD58-3686-BFD0540F55DB}"/>
            </ac:spMkLst>
          </pc:spChg>
          <pc:spChg chg="del mod">
            <ac:chgData name="Shibu" userId="6f9cabd8-4214-43da-a725-fbfa13722539" providerId="ADAL" clId="{63D4BDB5-5AE2-4953-8938-5BD2A3AD651B}" dt="2026-08-03T06:57:05.428" v="90" actId="478"/>
            <ac:spMkLst>
              <pc:docMk/>
              <pc:sldMasterMk cId="9593641" sldId="2147484378"/>
              <pc:sldLayoutMk cId="2998661748" sldId="2147484382"/>
              <ac:spMk id="16" creationId="{D7CA7000-306E-A9A0-D50D-3B78BEEBD42A}"/>
            </ac:spMkLst>
          </pc:spChg>
          <pc:grpChg chg="del">
            <ac:chgData name="Shibu" userId="6f9cabd8-4214-43da-a725-fbfa13722539" providerId="ADAL" clId="{63D4BDB5-5AE2-4953-8938-5BD2A3AD651B}" dt="2026-08-03T06:52:21.335" v="36" actId="478"/>
            <ac:grpSpMkLst>
              <pc:docMk/>
              <pc:sldMasterMk cId="9593641" sldId="2147484378"/>
              <pc:sldLayoutMk cId="2998661748" sldId="2147484382"/>
              <ac:grpSpMk id="2" creationId="{3BCB35DD-6BC0-763D-341D-28718E811305}"/>
            </ac:grpSpMkLst>
          </pc:grpChg>
        </pc:sldLayoutChg>
        <pc:sldLayoutChg chg="addSp delSp modSp add mod modTransition">
          <pc:chgData name="Shibu" userId="6f9cabd8-4214-43da-a725-fbfa13722539" providerId="ADAL" clId="{63D4BDB5-5AE2-4953-8938-5BD2A3AD651B}" dt="2026-08-03T06:55:36.515" v="81" actId="478"/>
          <pc:sldLayoutMkLst>
            <pc:docMk/>
            <pc:sldMasterMk cId="9593641" sldId="2147484378"/>
            <pc:sldLayoutMk cId="3397092943" sldId="2147484383"/>
          </pc:sldLayoutMkLst>
          <pc:spChg chg="mod">
            <ac:chgData name="Shibu" userId="6f9cabd8-4214-43da-a725-fbfa13722539" providerId="ADAL" clId="{63D4BDB5-5AE2-4953-8938-5BD2A3AD651B}" dt="2026-08-03T06:54:43.062" v="68"/>
            <ac:spMkLst>
              <pc:docMk/>
              <pc:sldMasterMk cId="9593641" sldId="2147484378"/>
              <pc:sldLayoutMk cId="3397092943" sldId="2147484383"/>
              <ac:spMk id="4" creationId="{A1999F28-BBA7-30F9-F5B3-6383DC20BD16}"/>
            </ac:spMkLst>
          </pc:spChg>
          <pc:spChg chg="mod">
            <ac:chgData name="Shibu" userId="6f9cabd8-4214-43da-a725-fbfa13722539" providerId="ADAL" clId="{63D4BDB5-5AE2-4953-8938-5BD2A3AD651B}" dt="2026-08-03T06:54:43.062" v="68"/>
            <ac:spMkLst>
              <pc:docMk/>
              <pc:sldMasterMk cId="9593641" sldId="2147484378"/>
              <pc:sldLayoutMk cId="3397092943" sldId="2147484383"/>
              <ac:spMk id="5" creationId="{282A4521-0333-47D9-8B19-627F916708A7}"/>
            </ac:spMkLst>
          </pc:spChg>
          <pc:spChg chg="add del mod ord">
            <ac:chgData name="Shibu" userId="6f9cabd8-4214-43da-a725-fbfa13722539" providerId="ADAL" clId="{63D4BDB5-5AE2-4953-8938-5BD2A3AD651B}" dt="2026-08-03T06:55:16.638" v="76" actId="478"/>
            <ac:spMkLst>
              <pc:docMk/>
              <pc:sldMasterMk cId="9593641" sldId="2147484378"/>
              <pc:sldLayoutMk cId="3397092943" sldId="2147484383"/>
              <ac:spMk id="6" creationId="{030D7A93-63CE-D231-D4AF-C3CCF7E56040}"/>
            </ac:spMkLst>
          </pc:spChg>
          <pc:spChg chg="add del mod ord">
            <ac:chgData name="Shibu" userId="6f9cabd8-4214-43da-a725-fbfa13722539" providerId="ADAL" clId="{63D4BDB5-5AE2-4953-8938-5BD2A3AD651B}" dt="2026-08-03T06:55:36.515" v="81" actId="478"/>
            <ac:spMkLst>
              <pc:docMk/>
              <pc:sldMasterMk cId="9593641" sldId="2147484378"/>
              <pc:sldLayoutMk cId="3397092943" sldId="2147484383"/>
              <ac:spMk id="7" creationId="{8C3EAC0B-725A-C548-9F09-4C9171746EB9}"/>
            </ac:spMkLst>
          </pc:spChg>
          <pc:spChg chg="add mod ord">
            <ac:chgData name="Shibu" userId="6f9cabd8-4214-43da-a725-fbfa13722539" providerId="ADAL" clId="{63D4BDB5-5AE2-4953-8938-5BD2A3AD651B}" dt="2026-08-03T06:54:46.908" v="69" actId="167"/>
            <ac:spMkLst>
              <pc:docMk/>
              <pc:sldMasterMk cId="9593641" sldId="2147484378"/>
              <pc:sldLayoutMk cId="3397092943" sldId="2147484383"/>
              <ac:spMk id="8" creationId="{DE0D36AE-906E-565A-6591-EBE983B41BB7}"/>
            </ac:spMkLst>
          </pc:spChg>
          <pc:spChg chg="add mod ord">
            <ac:chgData name="Shibu" userId="6f9cabd8-4214-43da-a725-fbfa13722539" providerId="ADAL" clId="{63D4BDB5-5AE2-4953-8938-5BD2A3AD651B}" dt="2026-08-03T06:54:46.908" v="69" actId="167"/>
            <ac:spMkLst>
              <pc:docMk/>
              <pc:sldMasterMk cId="9593641" sldId="2147484378"/>
              <pc:sldLayoutMk cId="3397092943" sldId="2147484383"/>
              <ac:spMk id="9" creationId="{D4BC51B9-DDC0-4896-9C4B-8C9DAB813E76}"/>
            </ac:spMkLst>
          </pc:spChg>
          <pc:spChg chg="del">
            <ac:chgData name="Shibu" userId="6f9cabd8-4214-43da-a725-fbfa13722539" providerId="ADAL" clId="{63D4BDB5-5AE2-4953-8938-5BD2A3AD651B}" dt="2026-08-03T06:54:51.564" v="70" actId="478"/>
            <ac:spMkLst>
              <pc:docMk/>
              <pc:sldMasterMk cId="9593641" sldId="2147484378"/>
              <pc:sldLayoutMk cId="3397092943" sldId="2147484383"/>
              <ac:spMk id="13" creationId="{5FEBB928-AAB9-C4BA-608A-E5BC5A3F08F1}"/>
            </ac:spMkLst>
          </pc:spChg>
          <pc:spChg chg="mod">
            <ac:chgData name="Shibu" userId="6f9cabd8-4214-43da-a725-fbfa13722539" providerId="ADAL" clId="{63D4BDB5-5AE2-4953-8938-5BD2A3AD651B}" dt="2026-08-03T06:55:12.357" v="75" actId="554"/>
            <ac:spMkLst>
              <pc:docMk/>
              <pc:sldMasterMk cId="9593641" sldId="2147484378"/>
              <pc:sldLayoutMk cId="3397092943" sldId="2147484383"/>
              <ac:spMk id="15" creationId="{C98620AD-A26B-FD58-3686-BFD0540F55DB}"/>
            </ac:spMkLst>
          </pc:spChg>
          <pc:spChg chg="mod">
            <ac:chgData name="Shibu" userId="6f9cabd8-4214-43da-a725-fbfa13722539" providerId="ADAL" clId="{63D4BDB5-5AE2-4953-8938-5BD2A3AD651B}" dt="2026-08-03T06:55:34.585" v="80" actId="14100"/>
            <ac:spMkLst>
              <pc:docMk/>
              <pc:sldMasterMk cId="9593641" sldId="2147484378"/>
              <pc:sldLayoutMk cId="3397092943" sldId="2147484383"/>
              <ac:spMk id="16" creationId="{D7CA7000-306E-A9A0-D50D-3B78BEEBD42A}"/>
            </ac:spMkLst>
          </pc:spChg>
          <pc:grpChg chg="add mod ord">
            <ac:chgData name="Shibu" userId="6f9cabd8-4214-43da-a725-fbfa13722539" providerId="ADAL" clId="{63D4BDB5-5AE2-4953-8938-5BD2A3AD651B}" dt="2026-08-03T06:54:46.908" v="69" actId="167"/>
            <ac:grpSpMkLst>
              <pc:docMk/>
              <pc:sldMasterMk cId="9593641" sldId="2147484378"/>
              <pc:sldLayoutMk cId="3397092943" sldId="2147484383"/>
              <ac:grpSpMk id="2" creationId="{D24129E9-A882-9CEB-C2DF-1A282A97F84A}"/>
            </ac:grpSpMkLst>
          </pc:grpChg>
          <pc:picChg chg="mod">
            <ac:chgData name="Shibu" userId="6f9cabd8-4214-43da-a725-fbfa13722539" providerId="ADAL" clId="{63D4BDB5-5AE2-4953-8938-5BD2A3AD651B}" dt="2026-08-03T06:54:43.062" v="68"/>
            <ac:picMkLst>
              <pc:docMk/>
              <pc:sldMasterMk cId="9593641" sldId="2147484378"/>
              <pc:sldLayoutMk cId="3397092943" sldId="2147484383"/>
              <ac:picMk id="3" creationId="{0CB92322-15D5-3696-0086-9E5FCF8C7147}"/>
            </ac:picMkLst>
          </pc:picChg>
          <pc:picChg chg="add mod ord">
            <ac:chgData name="Shibu" userId="6f9cabd8-4214-43da-a725-fbfa13722539" providerId="ADAL" clId="{63D4BDB5-5AE2-4953-8938-5BD2A3AD651B}" dt="2026-08-03T06:54:46.908" v="69" actId="167"/>
            <ac:picMkLst>
              <pc:docMk/>
              <pc:sldMasterMk cId="9593641" sldId="2147484378"/>
              <pc:sldLayoutMk cId="3397092943" sldId="2147484383"/>
              <ac:picMk id="10" creationId="{219613FD-B67F-70D2-DC60-23F93D689F5A}"/>
            </ac:picMkLst>
          </pc:picChg>
        </pc:sldLayoutChg>
        <pc:sldLayoutChg chg="add mod modTransition">
          <pc:chgData name="Shibu" userId="6f9cabd8-4214-43da-a725-fbfa13722539" providerId="ADAL" clId="{63D4BDB5-5AE2-4953-8938-5BD2A3AD651B}" dt="2026-08-03T06:57:03.420" v="89" actId="2890"/>
          <pc:sldLayoutMkLst>
            <pc:docMk/>
            <pc:sldMasterMk cId="9593641" sldId="2147484378"/>
            <pc:sldLayoutMk cId="1547877791" sldId="21474843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3DCD9-BD76-4D86-82B5-B359A9C79D51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06A06-188E-4850-BD3A-1DF5CF0C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25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1pPr>
    <a:lvl2pPr marL="330693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2pPr>
    <a:lvl3pPr marL="661386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3pPr>
    <a:lvl4pPr marL="992078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4pPr>
    <a:lvl5pPr marL="1322771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5pPr>
    <a:lvl6pPr marL="1653464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6pPr>
    <a:lvl7pPr marL="1984157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7pPr>
    <a:lvl8pPr marL="2314849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8pPr>
    <a:lvl9pPr marL="2645542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BCB35DD-6BC0-763D-341D-28718E811305}"/>
              </a:ext>
            </a:extLst>
          </p:cNvPr>
          <p:cNvGrpSpPr/>
          <p:nvPr userDrawn="1"/>
        </p:nvGrpSpPr>
        <p:grpSpPr>
          <a:xfrm>
            <a:off x="0" y="0"/>
            <a:ext cx="10288589" cy="10288589"/>
            <a:chOff x="0" y="0"/>
            <a:chExt cx="10288589" cy="102885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06DE12F-72A1-23C6-F103-F2F96629F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10288588" cy="10288588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02CAB0-3A6E-EC25-C124-5A3837E73B7A}"/>
                </a:ext>
              </a:extLst>
            </p:cNvPr>
            <p:cNvSpPr/>
            <p:nvPr/>
          </p:nvSpPr>
          <p:spPr>
            <a:xfrm rot="16200000" flipH="1">
              <a:off x="-474321" y="474322"/>
              <a:ext cx="10288588" cy="9339946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5EE17DB-2D02-EE34-9A60-980E132FE6A0}"/>
                </a:ext>
              </a:extLst>
            </p:cNvPr>
            <p:cNvSpPr>
              <a:spLocks/>
            </p:cNvSpPr>
            <p:nvPr/>
          </p:nvSpPr>
          <p:spPr>
            <a:xfrm>
              <a:off x="3378201" y="3378201"/>
              <a:ext cx="6910388" cy="6910388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43000"/>
                  </a:schemeClr>
                </a:gs>
                <a:gs pos="63000">
                  <a:schemeClr val="accent2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>
                <a:solidFill>
                  <a:schemeClr val="lt1"/>
                </a:solidFill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A844CE10-F02F-3565-7ADF-225CFD901DF9}"/>
              </a:ext>
            </a:extLst>
          </p:cNvPr>
          <p:cNvSpPr/>
          <p:nvPr userDrawn="1"/>
        </p:nvSpPr>
        <p:spPr>
          <a:xfrm>
            <a:off x="-793488" y="1074592"/>
            <a:ext cx="9590980" cy="9590980"/>
          </a:xfrm>
          <a:prstGeom prst="ellipse">
            <a:avLst/>
          </a:prstGeom>
          <a:gradFill flip="none" rotWithShape="1">
            <a:gsLst>
              <a:gs pos="50000">
                <a:srgbClr val="FFFFFF">
                  <a:alpha val="0"/>
                </a:srgbClr>
              </a:gs>
              <a:gs pos="87000">
                <a:schemeClr val="bg1">
                  <a:alpha val="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SemiBold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9988D3-3AD6-6338-15BA-07F2F319C12C}"/>
              </a:ext>
            </a:extLst>
          </p:cNvPr>
          <p:cNvSpPr/>
          <p:nvPr userDrawn="1"/>
        </p:nvSpPr>
        <p:spPr>
          <a:xfrm>
            <a:off x="550782" y="1363663"/>
            <a:ext cx="713445" cy="655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SemiBold"/>
              <a:ea typeface="+mn-ea"/>
              <a:cs typeface="+mn-cs"/>
            </a:endParaRP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C98620AD-A26B-FD58-3686-BFD0540F5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2910" y="2218041"/>
            <a:ext cx="7516368" cy="147732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carousel title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D7CA7000-306E-A9A0-D50D-3B78BEEBD4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2910" y="4805108"/>
            <a:ext cx="5928850" cy="43088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</p:spTree>
    <p:extLst>
      <p:ext uri="{BB962C8B-B14F-4D97-AF65-F5344CB8AC3E}">
        <p14:creationId xmlns:p14="http://schemas.microsoft.com/office/powerpoint/2010/main" val="752318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C98620AD-A26B-FD58-3686-BFD0540F5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2910" y="635635"/>
            <a:ext cx="9220690" cy="55399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accent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Click to edit title text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EBB928-AAB9-C4BA-608A-E5BC5A3F08F1}"/>
              </a:ext>
            </a:extLst>
          </p:cNvPr>
          <p:cNvSpPr/>
          <p:nvPr userDrawn="1"/>
        </p:nvSpPr>
        <p:spPr>
          <a:xfrm>
            <a:off x="550782" y="0"/>
            <a:ext cx="713445" cy="655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8D9B01F9-F0A7-F8DF-81E5-857885AA9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2910" y="1416758"/>
            <a:ext cx="9220690" cy="27699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 b="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20CC5A-A2AF-9C9B-53D0-FA395298FE0A}"/>
              </a:ext>
            </a:extLst>
          </p:cNvPr>
          <p:cNvGrpSpPr/>
          <p:nvPr userDrawn="1"/>
        </p:nvGrpSpPr>
        <p:grpSpPr>
          <a:xfrm>
            <a:off x="0" y="3736588"/>
            <a:ext cx="4838996" cy="6552000"/>
            <a:chOff x="0" y="3736588"/>
            <a:chExt cx="4838996" cy="65520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778D574-FC95-5AC2-CDED-C6655932D18D}"/>
                </a:ext>
              </a:extLst>
            </p:cNvPr>
            <p:cNvGrpSpPr/>
            <p:nvPr userDrawn="1"/>
          </p:nvGrpSpPr>
          <p:grpSpPr>
            <a:xfrm>
              <a:off x="0" y="3808588"/>
              <a:ext cx="4826296" cy="6480000"/>
              <a:chOff x="0" y="3808588"/>
              <a:chExt cx="4826296" cy="6480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48A0FB5-7D56-8902-01DF-33C031F30B27}"/>
                  </a:ext>
                </a:extLst>
              </p:cNvPr>
              <p:cNvSpPr/>
              <p:nvPr/>
            </p:nvSpPr>
            <p:spPr>
              <a:xfrm>
                <a:off x="0" y="3808588"/>
                <a:ext cx="539288" cy="64800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20000"/>
                      <a:lumOff val="80000"/>
                      <a:alpha val="0"/>
                    </a:schemeClr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A58C81E-8BBC-2607-7499-04473E6066E4}"/>
                  </a:ext>
                </a:extLst>
              </p:cNvPr>
              <p:cNvSpPr/>
              <p:nvPr/>
            </p:nvSpPr>
            <p:spPr>
              <a:xfrm>
                <a:off x="535876" y="4528588"/>
                <a:ext cx="539288" cy="57600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20000"/>
                      <a:lumOff val="80000"/>
                      <a:alpha val="0"/>
                    </a:schemeClr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rgbClr val="FFFFFF"/>
                  </a:solidFill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9416429-663A-E706-388B-1D4F96997882}"/>
                  </a:ext>
                </a:extLst>
              </p:cNvPr>
              <p:cNvSpPr/>
              <p:nvPr/>
            </p:nvSpPr>
            <p:spPr>
              <a:xfrm>
                <a:off x="1071752" y="5248588"/>
                <a:ext cx="539288" cy="50400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20000"/>
                      <a:lumOff val="80000"/>
                      <a:alpha val="0"/>
                    </a:schemeClr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5E603E0-6F4C-2457-7A4A-80ACD2405E1D}"/>
                  </a:ext>
                </a:extLst>
              </p:cNvPr>
              <p:cNvSpPr/>
              <p:nvPr/>
            </p:nvSpPr>
            <p:spPr>
              <a:xfrm>
                <a:off x="1607628" y="5968588"/>
                <a:ext cx="539288" cy="43200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20000"/>
                      <a:lumOff val="80000"/>
                      <a:alpha val="0"/>
                    </a:schemeClr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E173079-CB7E-8ED6-3EE4-FED569FF50CD}"/>
                  </a:ext>
                </a:extLst>
              </p:cNvPr>
              <p:cNvSpPr/>
              <p:nvPr/>
            </p:nvSpPr>
            <p:spPr>
              <a:xfrm>
                <a:off x="2143504" y="6688588"/>
                <a:ext cx="539288" cy="36000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20000"/>
                      <a:lumOff val="80000"/>
                      <a:alpha val="0"/>
                    </a:schemeClr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rgbClr val="FFFFFF"/>
                  </a:solidFill>
                </a:endParaRP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15CBB7E-CFE5-F23D-13FA-7E75C3DDBEE4}"/>
                  </a:ext>
                </a:extLst>
              </p:cNvPr>
              <p:cNvSpPr/>
              <p:nvPr/>
            </p:nvSpPr>
            <p:spPr>
              <a:xfrm>
                <a:off x="2679380" y="7408588"/>
                <a:ext cx="539288" cy="28800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20000"/>
                      <a:lumOff val="80000"/>
                      <a:alpha val="0"/>
                    </a:schemeClr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F84E437-15A3-E47B-725D-DF94D0DA70D6}"/>
                  </a:ext>
                </a:extLst>
              </p:cNvPr>
              <p:cNvSpPr/>
              <p:nvPr/>
            </p:nvSpPr>
            <p:spPr>
              <a:xfrm>
                <a:off x="3215256" y="8128588"/>
                <a:ext cx="539288" cy="21600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20000"/>
                      <a:lumOff val="80000"/>
                      <a:alpha val="0"/>
                    </a:schemeClr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B03D85D-314A-6C0E-ABA2-FE7C499609F6}"/>
                  </a:ext>
                </a:extLst>
              </p:cNvPr>
              <p:cNvSpPr/>
              <p:nvPr/>
            </p:nvSpPr>
            <p:spPr>
              <a:xfrm>
                <a:off x="3751132" y="8848588"/>
                <a:ext cx="539288" cy="14400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20000"/>
                      <a:lumOff val="80000"/>
                      <a:alpha val="0"/>
                    </a:schemeClr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9150BBF-35E5-CC82-9BAC-96AE4CA18CD7}"/>
                  </a:ext>
                </a:extLst>
              </p:cNvPr>
              <p:cNvSpPr/>
              <p:nvPr/>
            </p:nvSpPr>
            <p:spPr>
              <a:xfrm>
                <a:off x="4287008" y="9568588"/>
                <a:ext cx="539288" cy="7200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20000"/>
                      <a:lumOff val="80000"/>
                      <a:alpha val="0"/>
                    </a:schemeClr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491FE71-5F54-3650-5B7B-32EBD13878B1}"/>
                </a:ext>
              </a:extLst>
            </p:cNvPr>
            <p:cNvSpPr/>
            <p:nvPr userDrawn="1"/>
          </p:nvSpPr>
          <p:spPr>
            <a:xfrm>
              <a:off x="499982" y="3736588"/>
              <a:ext cx="4339014" cy="6552000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9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866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C98620AD-A26B-FD58-3686-BFD0540F5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2910" y="635635"/>
            <a:ext cx="9220690" cy="55399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accent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Click to edit title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D7CA7000-306E-A9A0-D50D-3B78BEEBD4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2910" y="1416758"/>
            <a:ext cx="9220690" cy="27699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EBB928-AAB9-C4BA-608A-E5BC5A3F08F1}"/>
              </a:ext>
            </a:extLst>
          </p:cNvPr>
          <p:cNvSpPr/>
          <p:nvPr userDrawn="1"/>
        </p:nvSpPr>
        <p:spPr>
          <a:xfrm>
            <a:off x="550782" y="0"/>
            <a:ext cx="713445" cy="655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7877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24129E9-A882-9CEB-C2DF-1A282A97F84A}"/>
              </a:ext>
            </a:extLst>
          </p:cNvPr>
          <p:cNvGrpSpPr/>
          <p:nvPr userDrawn="1"/>
        </p:nvGrpSpPr>
        <p:grpSpPr>
          <a:xfrm>
            <a:off x="0" y="0"/>
            <a:ext cx="10288589" cy="10288589"/>
            <a:chOff x="0" y="0"/>
            <a:chExt cx="10288589" cy="102885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CB92322-15D5-3696-0086-9E5FCF8C7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10288588" cy="10288588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1999F28-BBA7-30F9-F5B3-6383DC20BD16}"/>
                </a:ext>
              </a:extLst>
            </p:cNvPr>
            <p:cNvSpPr/>
            <p:nvPr/>
          </p:nvSpPr>
          <p:spPr>
            <a:xfrm rot="16200000" flipH="1">
              <a:off x="0" y="1"/>
              <a:ext cx="10288588" cy="10288588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55000"/>
                  </a:schemeClr>
                </a:gs>
                <a:gs pos="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82A4521-0333-47D9-8B19-627F916708A7}"/>
                </a:ext>
              </a:extLst>
            </p:cNvPr>
            <p:cNvSpPr>
              <a:spLocks/>
            </p:cNvSpPr>
            <p:nvPr/>
          </p:nvSpPr>
          <p:spPr>
            <a:xfrm>
              <a:off x="3378201" y="3378201"/>
              <a:ext cx="6910388" cy="6910388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43000"/>
                  </a:schemeClr>
                </a:gs>
                <a:gs pos="63000">
                  <a:schemeClr val="accent2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>
                <a:solidFill>
                  <a:schemeClr val="lt1"/>
                </a:solidFill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E0D36AE-906E-565A-6591-EBE983B41BB7}"/>
              </a:ext>
            </a:extLst>
          </p:cNvPr>
          <p:cNvSpPr/>
          <p:nvPr userDrawn="1"/>
        </p:nvSpPr>
        <p:spPr>
          <a:xfrm>
            <a:off x="550782" y="1363663"/>
            <a:ext cx="713445" cy="655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SemiBold"/>
              <a:ea typeface="+mn-ea"/>
              <a:cs typeface="+mn-cs"/>
            </a:endParaRP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C98620AD-A26B-FD58-3686-BFD0540F5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2910" y="2308213"/>
            <a:ext cx="7456057" cy="135421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400" b="1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title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D7CA7000-306E-A9A0-D50D-3B78BEEBD4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2910" y="4553251"/>
            <a:ext cx="7456057" cy="30777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240D09BD-E385-D384-D151-6AA7292EBF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2911" y="6017640"/>
            <a:ext cx="2939966" cy="49174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2000" tIns="36000" rIns="252000" bIns="36000" rtlCol="0" anchor="ctr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IN" sz="1800" b="1" dirty="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marL="0" lvl="0" defTabSz="457200"/>
            <a:r>
              <a:rPr lang="en-US" dirty="0"/>
              <a:t>Click to edit CTA text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97092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6575" y="536575"/>
            <a:ext cx="9217025" cy="59093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575" y="1363663"/>
            <a:ext cx="9217026" cy="161890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575" y="9659844"/>
            <a:ext cx="2314932" cy="30008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8095" y="9659844"/>
            <a:ext cx="3472398" cy="30008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38668" y="9659844"/>
            <a:ext cx="2314932" cy="30008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3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9" r:id="rId1"/>
    <p:sldLayoutId id="2147484382" r:id="rId2"/>
    <p:sldLayoutId id="2147484384" r:id="rId3"/>
    <p:sldLayoutId id="2147484383" r:id="rId4"/>
  </p:sldLayoutIdLst>
  <p:txStyles>
    <p:titleStyle>
      <a:lvl1pPr algn="l" defTabSz="1028883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221" indent="-257221" algn="l" defTabSz="1028883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71662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86104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545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986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829428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869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8311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2752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441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883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324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766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2207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649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1090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5532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44">
          <p15:clr>
            <a:srgbClr val="F26B43"/>
          </p15:clr>
        </p15:guide>
        <p15:guide id="2" orient="horz" pos="338">
          <p15:clr>
            <a:srgbClr val="F26B43"/>
          </p15:clr>
        </p15:guide>
        <p15:guide id="3" orient="horz" pos="6144">
          <p15:clr>
            <a:srgbClr val="F26B43"/>
          </p15:clr>
        </p15:guide>
        <p15:guide id="4" pos="338">
          <p15:clr>
            <a:srgbClr val="F26B43"/>
          </p15:clr>
        </p15:guide>
        <p15:guide id="5" orient="horz" pos="859">
          <p15:clr>
            <a:srgbClr val="F26B43"/>
          </p15:clr>
        </p15:guide>
        <p15:guide id="6" pos="3241">
          <p15:clr>
            <a:srgbClr val="F26B43"/>
          </p15:clr>
        </p15:guide>
        <p15:guide id="7" orient="horz" pos="3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9CE5CD-266F-E1FA-FCBA-DB6832F385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10" y="2218041"/>
            <a:ext cx="7516368" cy="1477328"/>
          </a:xfrm>
        </p:spPr>
        <p:txBody>
          <a:bodyPr/>
          <a:lstStyle/>
          <a:p>
            <a:pPr lvl="0"/>
            <a:r>
              <a:rPr lang="en-US" dirty="0"/>
              <a:t>Technology moves forward. Legacy systems hold businesses back.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09B151-ADA4-D0C2-2C32-92FF435F7E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2910" y="4805108"/>
            <a:ext cx="5928850" cy="430887"/>
          </a:xfrm>
        </p:spPr>
        <p:txBody>
          <a:bodyPr/>
          <a:lstStyle/>
          <a:p>
            <a:pPr lvl="0"/>
            <a:r>
              <a:rPr lang="en-US" dirty="0"/>
              <a:t>The hidden operational cost of outdated technology infrastructure.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D7DFDB5-974E-0FFD-5794-A42BAD8B04A5}"/>
              </a:ext>
            </a:extLst>
          </p:cNvPr>
          <p:cNvGrpSpPr/>
          <p:nvPr/>
        </p:nvGrpSpPr>
        <p:grpSpPr>
          <a:xfrm>
            <a:off x="532911" y="6735726"/>
            <a:ext cx="2932532" cy="562630"/>
            <a:chOff x="531303" y="6304630"/>
            <a:chExt cx="2932532" cy="562630"/>
          </a:xfrm>
        </p:grpSpPr>
        <p:sp>
          <p:nvSpPr>
            <p:cNvPr id="10" name="Rectangle: Rounded Corners 27">
              <a:extLst>
                <a:ext uri="{FF2B5EF4-FFF2-40B4-BE49-F238E27FC236}">
                  <a16:creationId xmlns:a16="http://schemas.microsoft.com/office/drawing/2014/main" id="{946BDF3C-DE8D-FB3D-E3A7-16AE1E4239EE}"/>
                </a:ext>
              </a:extLst>
            </p:cNvPr>
            <p:cNvSpPr/>
            <p:nvPr/>
          </p:nvSpPr>
          <p:spPr>
            <a:xfrm>
              <a:off x="531303" y="6304630"/>
              <a:ext cx="2932532" cy="562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82880" rIns="684000" rtlCol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ea typeface="Calibri" pitchFamily="34" charset="-122"/>
                  <a:cs typeface="Calibri" pitchFamily="34" charset="-120"/>
                </a:rPr>
                <a:t>Swipe to explore</a:t>
              </a:r>
              <a:endPara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BF54507-EEC3-5047-07C7-4538239C422E}"/>
                </a:ext>
              </a:extLst>
            </p:cNvPr>
            <p:cNvCxnSpPr>
              <a:cxnSpLocks/>
            </p:cNvCxnSpPr>
            <p:nvPr/>
          </p:nvCxnSpPr>
          <p:spPr>
            <a:xfrm>
              <a:off x="2822927" y="6585945"/>
              <a:ext cx="360000" cy="0"/>
            </a:xfrm>
            <a:prstGeom prst="line">
              <a:avLst/>
            </a:prstGeom>
            <a:ln w="15875">
              <a:solidFill>
                <a:schemeClr val="accent1"/>
              </a:solidFill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59876E3-9AF7-C9C2-8122-B26DDE7C78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24" t="17538" r="21423" b="8035"/>
          <a:stretch>
            <a:fillRect/>
          </a:stretch>
        </p:blipFill>
        <p:spPr>
          <a:xfrm>
            <a:off x="8010105" y="427663"/>
            <a:ext cx="1798749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3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3F503A-E911-5C3D-837F-B90E2FEC47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10" y="635635"/>
            <a:ext cx="9220690" cy="553998"/>
          </a:xfrm>
        </p:spPr>
        <p:txBody>
          <a:bodyPr/>
          <a:lstStyle/>
          <a:p>
            <a:pPr lvl="0"/>
            <a:r>
              <a:rPr lang="en-US"/>
              <a:t>The challenge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5E29A-8F6E-98B8-84A4-0C5061C698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3400" y="1416050"/>
            <a:ext cx="9220200" cy="2839239"/>
          </a:xfrm>
        </p:spPr>
        <p:txBody>
          <a:bodyPr/>
          <a:lstStyle/>
          <a:p>
            <a:pPr lvl="0"/>
            <a:r>
              <a:rPr lang="en-US" b="1" dirty="0"/>
              <a:t>When legacy systems limit progress</a:t>
            </a:r>
          </a:p>
          <a:p>
            <a:pPr lvl="0"/>
            <a:r>
              <a:rPr lang="en-US" sz="1600" dirty="0"/>
              <a:t>Modern business demands speed, flexibility and connected operations. Outdated technology makes each of these harder to achieve.</a:t>
            </a:r>
          </a:p>
          <a:p>
            <a:pPr lvl="0"/>
            <a:r>
              <a:rPr lang="en-US" sz="1600" dirty="0"/>
              <a:t>Legacy platforms often depend on fragmented applications, manual processes and tightly connected systems. As business requirements grow, these limitations spread across operations, security and customer experience.</a:t>
            </a:r>
            <a:br>
              <a:rPr lang="en-US" sz="1600" dirty="0"/>
            </a:br>
            <a:endParaRPr lang="en-US" sz="1600" dirty="0"/>
          </a:p>
          <a:p>
            <a:pPr lvl="0"/>
            <a:endParaRPr lang="en-US" sz="1600" dirty="0"/>
          </a:p>
          <a:p>
            <a:pPr lvl="0" defTabSz="457200">
              <a:spcAft>
                <a:spcPts val="300"/>
              </a:spcAft>
              <a:defRPr/>
            </a:pPr>
            <a:r>
              <a:rPr lang="en-US" sz="1600" b="1" dirty="0">
                <a:solidFill>
                  <a:srgbClr val="C00000"/>
                </a:solidFill>
              </a:rPr>
              <a:t>Where the strain begins</a:t>
            </a:r>
          </a:p>
          <a:p>
            <a:pPr lvl="0" defTabSz="457200">
              <a:spcAft>
                <a:spcPts val="300"/>
              </a:spcAft>
              <a:defRPr/>
            </a:pPr>
            <a:r>
              <a:rPr lang="en-US" sz="1600" dirty="0">
                <a:solidFill>
                  <a:srgbClr val="3C3C3C"/>
                </a:solidFill>
              </a:rPr>
              <a:t>What happens when ageing technology supports a growing enterprise.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DD1640E-1729-901E-52F0-33F8C7A46C91}"/>
              </a:ext>
            </a:extLst>
          </p:cNvPr>
          <p:cNvGrpSpPr/>
          <p:nvPr/>
        </p:nvGrpSpPr>
        <p:grpSpPr>
          <a:xfrm>
            <a:off x="535876" y="4517148"/>
            <a:ext cx="9211483" cy="5204914"/>
            <a:chOff x="544009" y="4517148"/>
            <a:chExt cx="9211483" cy="5204914"/>
          </a:xfrm>
        </p:grpSpPr>
        <p:sp>
          <p:nvSpPr>
            <p:cNvPr id="27" name="Rectangle: Rounded Corners 222">
              <a:extLst>
                <a:ext uri="{FF2B5EF4-FFF2-40B4-BE49-F238E27FC236}">
                  <a16:creationId xmlns:a16="http://schemas.microsoft.com/office/drawing/2014/main" id="{E4672840-7F7F-E17F-34A0-E555B718D78D}"/>
                </a:ext>
              </a:extLst>
            </p:cNvPr>
            <p:cNvSpPr/>
            <p:nvPr/>
          </p:nvSpPr>
          <p:spPr>
            <a:xfrm>
              <a:off x="544009" y="4517148"/>
              <a:ext cx="6856747" cy="929696"/>
            </a:xfrm>
            <a:prstGeom prst="roundRect">
              <a:avLst>
                <a:gd name="adj" fmla="val 10564"/>
              </a:avLst>
            </a:prstGeom>
            <a:solidFill>
              <a:schemeClr val="bg1"/>
            </a:solidFill>
            <a:ln w="3175">
              <a:solidFill>
                <a:schemeClr val="accent6"/>
              </a:solidFill>
            </a:ln>
            <a:effectLst>
              <a:outerShdw blurRad="76200" dist="381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8016" tIns="36000" rIns="108000" bIns="3600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Business requirements evolve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Teams need faster services, better data access and greater scalability.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5B42477-D7E1-4D94-4885-79F59B98B0B6}"/>
                </a:ext>
              </a:extLst>
            </p:cNvPr>
            <p:cNvSpPr txBox="1"/>
            <p:nvPr/>
          </p:nvSpPr>
          <p:spPr>
            <a:xfrm>
              <a:off x="6843351" y="4766553"/>
              <a:ext cx="442638" cy="43088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90000"/>
                    </a:schemeClr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01</a:t>
              </a:r>
            </a:p>
          </p:txBody>
        </p:sp>
        <p:sp>
          <p:nvSpPr>
            <p:cNvPr id="31" name="Arrow: Down 36">
              <a:extLst>
                <a:ext uri="{FF2B5EF4-FFF2-40B4-BE49-F238E27FC236}">
                  <a16:creationId xmlns:a16="http://schemas.microsoft.com/office/drawing/2014/main" id="{22651532-7636-F41D-EFA1-28CF0E362FBE}"/>
                </a:ext>
              </a:extLst>
            </p:cNvPr>
            <p:cNvSpPr/>
            <p:nvPr/>
          </p:nvSpPr>
          <p:spPr>
            <a:xfrm>
              <a:off x="544009" y="5432036"/>
              <a:ext cx="343430" cy="631164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chemeClr val="bg1">
                    <a:lumMod val="95000"/>
                    <a:alpha val="0"/>
                  </a:schemeClr>
                </a:gs>
                <a:gs pos="100000">
                  <a:srgbClr val="C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32079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64158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96237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28316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160395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792474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24553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056632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320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57" name="Rectangle: Rounded Corners 222">
              <a:extLst>
                <a:ext uri="{FF2B5EF4-FFF2-40B4-BE49-F238E27FC236}">
                  <a16:creationId xmlns:a16="http://schemas.microsoft.com/office/drawing/2014/main" id="{5B840835-0F9D-E754-FCFD-48FDC93C34B8}"/>
                </a:ext>
              </a:extLst>
            </p:cNvPr>
            <p:cNvSpPr/>
            <p:nvPr/>
          </p:nvSpPr>
          <p:spPr>
            <a:xfrm>
              <a:off x="1073017" y="5600421"/>
              <a:ext cx="6856747" cy="929696"/>
            </a:xfrm>
            <a:prstGeom prst="roundRect">
              <a:avLst>
                <a:gd name="adj" fmla="val 10564"/>
              </a:avLst>
            </a:prstGeom>
            <a:solidFill>
              <a:schemeClr val="bg1"/>
            </a:solidFill>
            <a:ln w="3175">
              <a:solidFill>
                <a:schemeClr val="accent6"/>
              </a:solidFill>
            </a:ln>
            <a:effectLst>
              <a:outerShdw blurRad="76200" dist="381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8016" tIns="36000" rIns="108000" bIns="3600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Legacy platforms struggle to adapt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Rigid architecture makes even routine updates slower and more complex.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F8B9E67-5285-B369-79FA-DC7C469BF6E1}"/>
                </a:ext>
              </a:extLst>
            </p:cNvPr>
            <p:cNvSpPr txBox="1"/>
            <p:nvPr/>
          </p:nvSpPr>
          <p:spPr>
            <a:xfrm>
              <a:off x="7372359" y="5849826"/>
              <a:ext cx="442638" cy="43088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90000"/>
                    </a:schemeClr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02</a:t>
              </a:r>
            </a:p>
          </p:txBody>
        </p:sp>
        <p:sp>
          <p:nvSpPr>
            <p:cNvPr id="36" name="Arrow: Down 36">
              <a:extLst>
                <a:ext uri="{FF2B5EF4-FFF2-40B4-BE49-F238E27FC236}">
                  <a16:creationId xmlns:a16="http://schemas.microsoft.com/office/drawing/2014/main" id="{C5391000-D22E-B96A-4424-D75CE3C3782D}"/>
                </a:ext>
              </a:extLst>
            </p:cNvPr>
            <p:cNvSpPr/>
            <p:nvPr/>
          </p:nvSpPr>
          <p:spPr>
            <a:xfrm>
              <a:off x="1073017" y="6586752"/>
              <a:ext cx="343430" cy="631164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chemeClr val="bg1">
                    <a:lumMod val="95000"/>
                    <a:alpha val="0"/>
                  </a:schemeClr>
                </a:gs>
                <a:gs pos="100000">
                  <a:srgbClr val="C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32079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64158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96237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28316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160395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792474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24553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056632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320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0" name="Rectangle: Rounded Corners 222">
              <a:extLst>
                <a:ext uri="{FF2B5EF4-FFF2-40B4-BE49-F238E27FC236}">
                  <a16:creationId xmlns:a16="http://schemas.microsoft.com/office/drawing/2014/main" id="{EC016BE8-42CE-B440-F906-E32631605C87}"/>
                </a:ext>
              </a:extLst>
            </p:cNvPr>
            <p:cNvSpPr/>
            <p:nvPr/>
          </p:nvSpPr>
          <p:spPr>
            <a:xfrm>
              <a:off x="1662655" y="6683694"/>
              <a:ext cx="6856747" cy="929696"/>
            </a:xfrm>
            <a:prstGeom prst="roundRect">
              <a:avLst>
                <a:gd name="adj" fmla="val 10564"/>
              </a:avLst>
            </a:prstGeom>
            <a:solidFill>
              <a:schemeClr val="bg1"/>
            </a:solidFill>
            <a:ln w="3175">
              <a:solidFill>
                <a:schemeClr val="accent6"/>
              </a:solidFill>
            </a:ln>
            <a:effectLst>
              <a:outerShdw blurRad="76200" dist="381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8016" tIns="36000" rIns="108000" bIns="3600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System dependencies multiply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Applications and workflows become harder to manage.</a:t>
              </a:r>
            </a:p>
          </p:txBody>
        </p:sp>
        <p:sp>
          <p:nvSpPr>
            <p:cNvPr id="41" name="Arrow: Down 36">
              <a:extLst>
                <a:ext uri="{FF2B5EF4-FFF2-40B4-BE49-F238E27FC236}">
                  <a16:creationId xmlns:a16="http://schemas.microsoft.com/office/drawing/2014/main" id="{2ED43BD1-503F-23EC-D57A-73B27CC102C2}"/>
                </a:ext>
              </a:extLst>
            </p:cNvPr>
            <p:cNvSpPr/>
            <p:nvPr/>
          </p:nvSpPr>
          <p:spPr>
            <a:xfrm>
              <a:off x="1662655" y="7673548"/>
              <a:ext cx="343430" cy="631164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chemeClr val="bg1">
                    <a:lumMod val="95000"/>
                    <a:alpha val="0"/>
                  </a:schemeClr>
                </a:gs>
                <a:gs pos="100000">
                  <a:srgbClr val="C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32079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64158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96237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28316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160395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792474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24553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056632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320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9" name="Rectangle: Rounded Corners 222">
              <a:extLst>
                <a:ext uri="{FF2B5EF4-FFF2-40B4-BE49-F238E27FC236}">
                  <a16:creationId xmlns:a16="http://schemas.microsoft.com/office/drawing/2014/main" id="{1A091A91-DADE-DE99-9EED-1CC962FD5383}"/>
                </a:ext>
              </a:extLst>
            </p:cNvPr>
            <p:cNvSpPr/>
            <p:nvPr/>
          </p:nvSpPr>
          <p:spPr>
            <a:xfrm>
              <a:off x="2306599" y="7766967"/>
              <a:ext cx="6856747" cy="929696"/>
            </a:xfrm>
            <a:prstGeom prst="roundRect">
              <a:avLst>
                <a:gd name="adj" fmla="val 10564"/>
              </a:avLst>
            </a:prstGeom>
            <a:solidFill>
              <a:schemeClr val="bg1"/>
            </a:solidFill>
            <a:ln w="3175">
              <a:solidFill>
                <a:schemeClr val="accent6"/>
              </a:solidFill>
            </a:ln>
            <a:effectLst>
              <a:outerShdw blurRad="76200" dist="381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8016" tIns="36000" rIns="108000" bIns="3600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Operational risks increase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Downtime, security risks and performance issues disrupt operations.</a:t>
              </a:r>
            </a:p>
          </p:txBody>
        </p:sp>
        <p:sp>
          <p:nvSpPr>
            <p:cNvPr id="46" name="Arrow: Down 36">
              <a:extLst>
                <a:ext uri="{FF2B5EF4-FFF2-40B4-BE49-F238E27FC236}">
                  <a16:creationId xmlns:a16="http://schemas.microsoft.com/office/drawing/2014/main" id="{AE86F94E-4A1A-A92A-C965-6E9AE2DB2A44}"/>
                </a:ext>
              </a:extLst>
            </p:cNvPr>
            <p:cNvSpPr/>
            <p:nvPr/>
          </p:nvSpPr>
          <p:spPr>
            <a:xfrm>
              <a:off x="2306599" y="8742678"/>
              <a:ext cx="343430" cy="631164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chemeClr val="bg1">
                    <a:lumMod val="95000"/>
                    <a:alpha val="0"/>
                  </a:schemeClr>
                </a:gs>
                <a:gs pos="100000">
                  <a:srgbClr val="C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32079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64158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96237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28316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160395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792474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24553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056632" algn="l" defTabSz="632079" rtl="0" eaLnBrk="1" latinLnBrk="0" hangingPunct="1">
                <a:defRPr sz="248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320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5" name="Rectangle: Rounded Corners 222">
              <a:extLst>
                <a:ext uri="{FF2B5EF4-FFF2-40B4-BE49-F238E27FC236}">
                  <a16:creationId xmlns:a16="http://schemas.microsoft.com/office/drawing/2014/main" id="{BF9A29C3-A828-8426-D46B-BFF04AAD67A3}"/>
                </a:ext>
              </a:extLst>
            </p:cNvPr>
            <p:cNvSpPr/>
            <p:nvPr/>
          </p:nvSpPr>
          <p:spPr>
            <a:xfrm>
              <a:off x="2898745" y="8792366"/>
              <a:ext cx="6856747" cy="929696"/>
            </a:xfrm>
            <a:prstGeom prst="roundRect">
              <a:avLst>
                <a:gd name="adj" fmla="val 10564"/>
              </a:avLst>
            </a:prstGeom>
            <a:solidFill>
              <a:schemeClr val="bg1"/>
            </a:solidFill>
            <a:ln w="3175">
              <a:solidFill>
                <a:schemeClr val="accent6"/>
              </a:solidFill>
            </a:ln>
            <a:effectLst>
              <a:outerShdw blurRad="76200" dist="381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8016" tIns="36000" rIns="108000" bIns="3600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Transformation becomes more expensive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Every delayed upgrade adds complexity, cost and technical dependency.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6105904-7B4F-C774-8181-C5C65A1517F4}"/>
                </a:ext>
              </a:extLst>
            </p:cNvPr>
            <p:cNvSpPr txBox="1"/>
            <p:nvPr/>
          </p:nvSpPr>
          <p:spPr>
            <a:xfrm>
              <a:off x="7964788" y="6933099"/>
              <a:ext cx="442638" cy="43088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90000"/>
                    </a:schemeClr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03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B4500D4-2C40-0090-0754-91C280BFAA43}"/>
                </a:ext>
              </a:extLst>
            </p:cNvPr>
            <p:cNvSpPr txBox="1"/>
            <p:nvPr/>
          </p:nvSpPr>
          <p:spPr>
            <a:xfrm>
              <a:off x="8608732" y="8016372"/>
              <a:ext cx="442638" cy="43088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90000"/>
                    </a:schemeClr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04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120B9C8-9ADF-2AA9-B2DA-DD28CA4229FD}"/>
                </a:ext>
              </a:extLst>
            </p:cNvPr>
            <p:cNvSpPr txBox="1"/>
            <p:nvPr/>
          </p:nvSpPr>
          <p:spPr>
            <a:xfrm>
              <a:off x="9189303" y="9041771"/>
              <a:ext cx="442638" cy="43088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90000"/>
                    </a:schemeClr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6619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10BAC9-0D08-2E3C-A36E-11CDC588B1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10" y="635635"/>
            <a:ext cx="9220690" cy="553998"/>
          </a:xfrm>
        </p:spPr>
        <p:txBody>
          <a:bodyPr/>
          <a:lstStyle/>
          <a:p>
            <a:pPr lvl="0"/>
            <a:r>
              <a:rPr lang="en-US" dirty="0"/>
              <a:t>The approach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FE612-72CB-C064-EC41-4C73418E82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2910" y="1416758"/>
            <a:ext cx="9220690" cy="276999"/>
          </a:xfrm>
        </p:spPr>
        <p:txBody>
          <a:bodyPr/>
          <a:lstStyle/>
          <a:p>
            <a:pPr lvl="0"/>
            <a:r>
              <a:rPr lang="en-US" dirty="0"/>
              <a:t>Sustainable transformation requires more than replacing old technology. These five layers create a practical path from assessment to continuous improvement.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D36DD5F-E496-9998-F923-B3196769CB9C}"/>
              </a:ext>
            </a:extLst>
          </p:cNvPr>
          <p:cNvGrpSpPr/>
          <p:nvPr/>
        </p:nvGrpSpPr>
        <p:grpSpPr>
          <a:xfrm flipH="1">
            <a:off x="-4" y="7386646"/>
            <a:ext cx="10288586" cy="2901940"/>
            <a:chOff x="-4" y="7386646"/>
            <a:chExt cx="10288586" cy="2901940"/>
          </a:xfrm>
          <a:solidFill>
            <a:schemeClr val="accent6"/>
          </a:solidFill>
        </p:grpSpPr>
        <p:sp>
          <p:nvSpPr>
            <p:cNvPr id="4" name="Rectangle 65">
              <a:extLst>
                <a:ext uri="{FF2B5EF4-FFF2-40B4-BE49-F238E27FC236}">
                  <a16:creationId xmlns:a16="http://schemas.microsoft.com/office/drawing/2014/main" id="{A6EFB835-8803-4A4D-1A18-188E75576F60}"/>
                </a:ext>
              </a:extLst>
            </p:cNvPr>
            <p:cNvSpPr/>
            <p:nvPr/>
          </p:nvSpPr>
          <p:spPr>
            <a:xfrm rot="5400000">
              <a:off x="3693320" y="3693323"/>
              <a:ext cx="2901940" cy="10288585"/>
            </a:xfrm>
            <a:prstGeom prst="parallelogram">
              <a:avLst>
                <a:gd name="adj" fmla="val 404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endParaRPr>
            </a:p>
          </p:txBody>
        </p:sp>
        <p:sp>
          <p:nvSpPr>
            <p:cNvPr id="6" name="Rectangle 65">
              <a:extLst>
                <a:ext uri="{FF2B5EF4-FFF2-40B4-BE49-F238E27FC236}">
                  <a16:creationId xmlns:a16="http://schemas.microsoft.com/office/drawing/2014/main" id="{DC5643AF-DE60-D86F-19BA-993FAB6F294B}"/>
                </a:ext>
              </a:extLst>
            </p:cNvPr>
            <p:cNvSpPr/>
            <p:nvPr/>
          </p:nvSpPr>
          <p:spPr>
            <a:xfrm rot="16200000" flipV="1">
              <a:off x="4435911" y="4435914"/>
              <a:ext cx="1416756" cy="102885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/>
                <a:ea typeface="+mn-ea"/>
                <a:cs typeface="+mn-cs"/>
              </a:endParaRP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A2A930CA-CCCD-B210-6F8D-1FFDDF4DC454}"/>
              </a:ext>
            </a:extLst>
          </p:cNvPr>
          <p:cNvSpPr/>
          <p:nvPr/>
        </p:nvSpPr>
        <p:spPr>
          <a:xfrm>
            <a:off x="530471" y="2360345"/>
            <a:ext cx="9227646" cy="6516000"/>
          </a:xfrm>
          <a:prstGeom prst="roundRect">
            <a:avLst>
              <a:gd name="adj" fmla="val 2647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SemiBold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98386BB-6B87-D486-5C87-AE47AF2DE2C8}"/>
              </a:ext>
            </a:extLst>
          </p:cNvPr>
          <p:cNvGrpSpPr/>
          <p:nvPr/>
        </p:nvGrpSpPr>
        <p:grpSpPr>
          <a:xfrm>
            <a:off x="854980" y="2664489"/>
            <a:ext cx="8329061" cy="5811463"/>
            <a:chOff x="854980" y="2632710"/>
            <a:chExt cx="8329061" cy="581146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BC3B9FC-23A6-10CD-CE9E-11CC3191B20D}"/>
                </a:ext>
              </a:extLst>
            </p:cNvPr>
            <p:cNvSpPr txBox="1"/>
            <p:nvPr/>
          </p:nvSpPr>
          <p:spPr>
            <a:xfrm>
              <a:off x="881416" y="2632710"/>
              <a:ext cx="8302625" cy="3077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Five layers of defense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47A5ADF-BDE2-D4AA-B6FB-27E2D2A285E4}"/>
                </a:ext>
              </a:extLst>
            </p:cNvPr>
            <p:cNvSpPr txBox="1"/>
            <p:nvPr/>
          </p:nvSpPr>
          <p:spPr>
            <a:xfrm>
              <a:off x="3295186" y="3368518"/>
              <a:ext cx="5865705" cy="56169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Technology assessment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55555"/>
                  </a:solidFill>
                  <a:effectLst/>
                  <a:uLnTx/>
                  <a:uFillTx/>
                  <a:ea typeface="+mn-ea"/>
                  <a:cs typeface="+mn-cs"/>
                </a:rPr>
                <a:t>Assess applications, infrastructure and critical dependencies.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3F56045-1D86-C647-81AB-85E06B7DDA5A}"/>
                </a:ext>
              </a:extLst>
            </p:cNvPr>
            <p:cNvSpPr txBox="1"/>
            <p:nvPr/>
          </p:nvSpPr>
          <p:spPr>
            <a:xfrm>
              <a:off x="3295186" y="4464140"/>
              <a:ext cx="5865705" cy="56169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spcAft>
                  <a:spcPts val="30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Architecture simplification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55555"/>
                  </a:solidFill>
                  <a:effectLst/>
                  <a:uLnTx/>
                  <a:uFillTx/>
                  <a:ea typeface="+mn-ea"/>
                  <a:cs typeface="+mn-cs"/>
                </a:rPr>
                <a:t>Simplify systems and build a scalable technology foundation.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404FB2E-2899-938E-1F98-EE446F552847}"/>
                </a:ext>
              </a:extLst>
            </p:cNvPr>
            <p:cNvSpPr txBox="1"/>
            <p:nvPr/>
          </p:nvSpPr>
          <p:spPr>
            <a:xfrm>
              <a:off x="3295186" y="5550584"/>
              <a:ext cx="5865705" cy="56169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spcAft>
                  <a:spcPts val="30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Cloud and platform enablement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55555"/>
                  </a:solidFill>
                  <a:effectLst/>
                  <a:uLnTx/>
                  <a:uFillTx/>
                  <a:ea typeface="+mn-ea"/>
                  <a:cs typeface="+mn-cs"/>
                </a:rPr>
                <a:t>Move priority workloads to flexible environments.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E734465-0EAD-58FC-E500-AC442AA1A415}"/>
                </a:ext>
              </a:extLst>
            </p:cNvPr>
            <p:cNvSpPr txBox="1"/>
            <p:nvPr/>
          </p:nvSpPr>
          <p:spPr>
            <a:xfrm>
              <a:off x="3295186" y="6655387"/>
              <a:ext cx="5865705" cy="56169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spcAft>
                  <a:spcPts val="30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Security and governance integration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55555"/>
                  </a:solidFill>
                  <a:effectLst/>
                  <a:uLnTx/>
                  <a:uFillTx/>
                  <a:ea typeface="+mn-ea"/>
                  <a:cs typeface="+mn-cs"/>
                </a:rPr>
                <a:t>Embed compliance, access controls and risk safeguards.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094912F-DAFE-4014-871C-CA6B83F1E16A}"/>
                </a:ext>
              </a:extLst>
            </p:cNvPr>
            <p:cNvSpPr txBox="1"/>
            <p:nvPr/>
          </p:nvSpPr>
          <p:spPr>
            <a:xfrm>
              <a:off x="3295186" y="7717420"/>
              <a:ext cx="5865705" cy="56169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spcAft>
                  <a:spcPts val="300"/>
                </a:spcAft>
                <a:defRPr/>
              </a:pPr>
              <a:r>
                <a:rPr lang="en-US" b="1" dirty="0">
                  <a:solidFill>
                    <a:srgbClr val="000000"/>
                  </a:solidFill>
                </a:rPr>
                <a:t>Continuous optimization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55555"/>
                  </a:solidFill>
                  <a:effectLst/>
                  <a:uLnTx/>
                  <a:uFillTx/>
                  <a:ea typeface="+mn-ea"/>
                  <a:cs typeface="+mn-cs"/>
                </a:rPr>
                <a:t>Optimize performance as business needs evolve.</a:t>
              </a: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D4FE1313-67CC-350E-3BD7-DF0FBA194D95}"/>
                </a:ext>
              </a:extLst>
            </p:cNvPr>
            <p:cNvGrpSpPr/>
            <p:nvPr/>
          </p:nvGrpSpPr>
          <p:grpSpPr>
            <a:xfrm>
              <a:off x="854980" y="3253256"/>
              <a:ext cx="2011680" cy="5190917"/>
              <a:chOff x="516721" y="3371739"/>
              <a:chExt cx="2011680" cy="4988369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AA833E1-94F8-6E78-6065-A00E69D419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3306" y="3501486"/>
                <a:ext cx="0" cy="4270697"/>
              </a:xfrm>
              <a:prstGeom prst="line">
                <a:avLst/>
              </a:prstGeom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5E0DC246-0918-4C04-4E3F-4269C7D24678}"/>
                  </a:ext>
                </a:extLst>
              </p:cNvPr>
              <p:cNvGrpSpPr/>
              <p:nvPr/>
            </p:nvGrpSpPr>
            <p:grpSpPr>
              <a:xfrm>
                <a:off x="736845" y="3371739"/>
                <a:ext cx="1571432" cy="813493"/>
                <a:chOff x="736845" y="3441805"/>
                <a:chExt cx="1571432" cy="673360"/>
              </a:xfrm>
            </p:grpSpPr>
            <p:sp>
              <p:nvSpPr>
                <p:cNvPr id="22" name="Freeform: Shape 50">
                  <a:extLst>
                    <a:ext uri="{FF2B5EF4-FFF2-40B4-BE49-F238E27FC236}">
                      <a16:creationId xmlns:a16="http://schemas.microsoft.com/office/drawing/2014/main" id="{516DEB4F-BCD5-8DA4-DB5E-6965C7E78FFB}"/>
                    </a:ext>
                  </a:extLst>
                </p:cNvPr>
                <p:cNvSpPr/>
                <p:nvPr/>
              </p:nvSpPr>
              <p:spPr>
                <a:xfrm>
                  <a:off x="736845" y="3441805"/>
                  <a:ext cx="1571430" cy="630161"/>
                </a:xfrm>
                <a:custGeom>
                  <a:avLst/>
                  <a:gdLst>
                    <a:gd name="connsiteX0" fmla="*/ 36697 w 3575599"/>
                    <a:gd name="connsiteY0" fmla="*/ 1113409 h 2099651"/>
                    <a:gd name="connsiteX1" fmla="*/ 1705836 w 3575599"/>
                    <a:gd name="connsiteY1" fmla="*/ 2077665 h 2099651"/>
                    <a:gd name="connsiteX2" fmla="*/ 1869841 w 3575599"/>
                    <a:gd name="connsiteY2" fmla="*/ 2077665 h 2099651"/>
                    <a:gd name="connsiteX3" fmla="*/ 3538902 w 3575599"/>
                    <a:gd name="connsiteY3" fmla="*/ 1113447 h 2099651"/>
                    <a:gd name="connsiteX4" fmla="*/ 3538902 w 3575599"/>
                    <a:gd name="connsiteY4" fmla="*/ 986243 h 2099651"/>
                    <a:gd name="connsiteX5" fmla="*/ 1869763 w 3575599"/>
                    <a:gd name="connsiteY5" fmla="*/ 21986 h 2099651"/>
                    <a:gd name="connsiteX6" fmla="*/ 1705759 w 3575599"/>
                    <a:gd name="connsiteY6" fmla="*/ 21986 h 2099651"/>
                    <a:gd name="connsiteX7" fmla="*/ 36697 w 3575599"/>
                    <a:gd name="connsiteY7" fmla="*/ 986204 h 2099651"/>
                    <a:gd name="connsiteX8" fmla="*/ 36697 w 3575599"/>
                    <a:gd name="connsiteY8" fmla="*/ 1113418 h 2099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75599" h="2099651">
                      <a:moveTo>
                        <a:pt x="36697" y="1113409"/>
                      </a:moveTo>
                      <a:lnTo>
                        <a:pt x="1705836" y="2077665"/>
                      </a:lnTo>
                      <a:cubicBezTo>
                        <a:pt x="1756581" y="2106981"/>
                        <a:pt x="1819096" y="2106981"/>
                        <a:pt x="1869841" y="2077665"/>
                      </a:cubicBezTo>
                      <a:lnTo>
                        <a:pt x="3538902" y="1113447"/>
                      </a:lnTo>
                      <a:cubicBezTo>
                        <a:pt x="3587832" y="1085181"/>
                        <a:pt x="3587832" y="1014510"/>
                        <a:pt x="3538902" y="986243"/>
                      </a:cubicBezTo>
                      <a:lnTo>
                        <a:pt x="1869763" y="21986"/>
                      </a:lnTo>
                      <a:cubicBezTo>
                        <a:pt x="1819019" y="-7329"/>
                        <a:pt x="1756503" y="-7329"/>
                        <a:pt x="1705759" y="21986"/>
                      </a:cubicBezTo>
                      <a:lnTo>
                        <a:pt x="36697" y="986204"/>
                      </a:lnTo>
                      <a:cubicBezTo>
                        <a:pt x="-12232" y="1014481"/>
                        <a:pt x="-12232" y="1085142"/>
                        <a:pt x="36697" y="111341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97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82313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844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pen Sans SemiBold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Freeform: Shape 51">
                  <a:extLst>
                    <a:ext uri="{FF2B5EF4-FFF2-40B4-BE49-F238E27FC236}">
                      <a16:creationId xmlns:a16="http://schemas.microsoft.com/office/drawing/2014/main" id="{8FD92230-1A13-6677-A157-E7F40F8321D6}"/>
                    </a:ext>
                  </a:extLst>
                </p:cNvPr>
                <p:cNvSpPr/>
                <p:nvPr/>
              </p:nvSpPr>
              <p:spPr>
                <a:xfrm>
                  <a:off x="736851" y="3759767"/>
                  <a:ext cx="1571426" cy="355398"/>
                </a:xfrm>
                <a:custGeom>
                  <a:avLst/>
                  <a:gdLst>
                    <a:gd name="connsiteX0" fmla="*/ 3575590 w 3575589"/>
                    <a:gd name="connsiteY0" fmla="*/ 0 h 1184160"/>
                    <a:gd name="connsiteX1" fmla="*/ 3575590 w 3575589"/>
                    <a:gd name="connsiteY1" fmla="*/ 134419 h 1184160"/>
                    <a:gd name="connsiteX2" fmla="*/ 3538839 w 3575589"/>
                    <a:gd name="connsiteY2" fmla="*/ 198079 h 1184160"/>
                    <a:gd name="connsiteX3" fmla="*/ 1869787 w 3575589"/>
                    <a:gd name="connsiteY3" fmla="*/ 1162239 h 1184160"/>
                    <a:gd name="connsiteX4" fmla="*/ 1855580 w 3575589"/>
                    <a:gd name="connsiteY4" fmla="*/ 1169434 h 1184160"/>
                    <a:gd name="connsiteX5" fmla="*/ 1705793 w 3575589"/>
                    <a:gd name="connsiteY5" fmla="*/ 1162239 h 1184160"/>
                    <a:gd name="connsiteX6" fmla="*/ 36654 w 3575589"/>
                    <a:gd name="connsiteY6" fmla="*/ 197982 h 1184160"/>
                    <a:gd name="connsiteX7" fmla="*/ 9112 w 3575589"/>
                    <a:gd name="connsiteY7" fmla="*/ 170230 h 1184160"/>
                    <a:gd name="connsiteX8" fmla="*/ 0 w 3575589"/>
                    <a:gd name="connsiteY8" fmla="*/ 134419 h 1184160"/>
                    <a:gd name="connsiteX9" fmla="*/ 0 w 3575589"/>
                    <a:gd name="connsiteY9" fmla="*/ 0 h 1184160"/>
                    <a:gd name="connsiteX10" fmla="*/ 670 w 3575589"/>
                    <a:gd name="connsiteY10" fmla="*/ 0 h 1184160"/>
                    <a:gd name="connsiteX11" fmla="*/ 36654 w 3575589"/>
                    <a:gd name="connsiteY11" fmla="*/ 53960 h 1184160"/>
                    <a:gd name="connsiteX12" fmla="*/ 1705793 w 3575589"/>
                    <a:gd name="connsiteY12" fmla="*/ 1018216 h 1184160"/>
                    <a:gd name="connsiteX13" fmla="*/ 1869787 w 3575589"/>
                    <a:gd name="connsiteY13" fmla="*/ 1018216 h 1184160"/>
                    <a:gd name="connsiteX14" fmla="*/ 3538839 w 3575589"/>
                    <a:gd name="connsiteY14" fmla="*/ 54057 h 1184160"/>
                    <a:gd name="connsiteX15" fmla="*/ 3574823 w 3575589"/>
                    <a:gd name="connsiteY15" fmla="*/ 0 h 1184160"/>
                    <a:gd name="connsiteX16" fmla="*/ 3575590 w 3575589"/>
                    <a:gd name="connsiteY16" fmla="*/ 0 h 1184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575589" h="1184160">
                      <a:moveTo>
                        <a:pt x="3575590" y="0"/>
                      </a:moveTo>
                      <a:lnTo>
                        <a:pt x="3575590" y="134419"/>
                      </a:lnTo>
                      <a:cubicBezTo>
                        <a:pt x="3575590" y="159190"/>
                        <a:pt x="3563401" y="183863"/>
                        <a:pt x="3538839" y="198079"/>
                      </a:cubicBezTo>
                      <a:lnTo>
                        <a:pt x="1869787" y="1162239"/>
                      </a:lnTo>
                      <a:cubicBezTo>
                        <a:pt x="1865178" y="1164929"/>
                        <a:pt x="1860384" y="1167327"/>
                        <a:pt x="1855580" y="1169434"/>
                      </a:cubicBezTo>
                      <a:cubicBezTo>
                        <a:pt x="1807699" y="1191234"/>
                        <a:pt x="1751947" y="1188826"/>
                        <a:pt x="1705793" y="1162239"/>
                      </a:cubicBezTo>
                      <a:lnTo>
                        <a:pt x="36654" y="197982"/>
                      </a:lnTo>
                      <a:cubicBezTo>
                        <a:pt x="24368" y="190971"/>
                        <a:pt x="15255" y="181183"/>
                        <a:pt x="9112" y="170230"/>
                      </a:cubicBezTo>
                      <a:cubicBezTo>
                        <a:pt x="3067" y="159190"/>
                        <a:pt x="0" y="146799"/>
                        <a:pt x="0" y="134419"/>
                      </a:cubicBezTo>
                      <a:lnTo>
                        <a:pt x="0" y="0"/>
                      </a:lnTo>
                      <a:lnTo>
                        <a:pt x="670" y="0"/>
                      </a:lnTo>
                      <a:cubicBezTo>
                        <a:pt x="3358" y="21314"/>
                        <a:pt x="15343" y="41667"/>
                        <a:pt x="36654" y="53960"/>
                      </a:cubicBezTo>
                      <a:lnTo>
                        <a:pt x="1705793" y="1018216"/>
                      </a:lnTo>
                      <a:cubicBezTo>
                        <a:pt x="1756556" y="1047503"/>
                        <a:pt x="1819024" y="1047503"/>
                        <a:pt x="1869787" y="1018216"/>
                      </a:cubicBezTo>
                      <a:lnTo>
                        <a:pt x="3538839" y="54057"/>
                      </a:lnTo>
                      <a:cubicBezTo>
                        <a:pt x="3560140" y="41667"/>
                        <a:pt x="3572135" y="21411"/>
                        <a:pt x="3574823" y="0"/>
                      </a:cubicBezTo>
                      <a:lnTo>
                        <a:pt x="3575590" y="0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97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82313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844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pen Sans SemiBold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D4175E2D-5539-8BC9-F232-6012274BEE82}"/>
                  </a:ext>
                </a:extLst>
              </p:cNvPr>
              <p:cNvGrpSpPr/>
              <p:nvPr/>
            </p:nvGrpSpPr>
            <p:grpSpPr>
              <a:xfrm>
                <a:off x="653881" y="4424610"/>
                <a:ext cx="1737360" cy="813494"/>
                <a:chOff x="653881" y="4494677"/>
                <a:chExt cx="1737360" cy="673361"/>
              </a:xfrm>
            </p:grpSpPr>
            <p:sp>
              <p:nvSpPr>
                <p:cNvPr id="32" name="Freeform: Shape 50">
                  <a:extLst>
                    <a:ext uri="{FF2B5EF4-FFF2-40B4-BE49-F238E27FC236}">
                      <a16:creationId xmlns:a16="http://schemas.microsoft.com/office/drawing/2014/main" id="{A5A82B66-37F4-A07F-72E0-D2A98547FDCB}"/>
                    </a:ext>
                  </a:extLst>
                </p:cNvPr>
                <p:cNvSpPr/>
                <p:nvPr/>
              </p:nvSpPr>
              <p:spPr>
                <a:xfrm>
                  <a:off x="653881" y="4494677"/>
                  <a:ext cx="1737357" cy="630161"/>
                </a:xfrm>
                <a:custGeom>
                  <a:avLst/>
                  <a:gdLst>
                    <a:gd name="connsiteX0" fmla="*/ 36697 w 3575599"/>
                    <a:gd name="connsiteY0" fmla="*/ 1113409 h 2099651"/>
                    <a:gd name="connsiteX1" fmla="*/ 1705836 w 3575599"/>
                    <a:gd name="connsiteY1" fmla="*/ 2077665 h 2099651"/>
                    <a:gd name="connsiteX2" fmla="*/ 1869841 w 3575599"/>
                    <a:gd name="connsiteY2" fmla="*/ 2077665 h 2099651"/>
                    <a:gd name="connsiteX3" fmla="*/ 3538902 w 3575599"/>
                    <a:gd name="connsiteY3" fmla="*/ 1113447 h 2099651"/>
                    <a:gd name="connsiteX4" fmla="*/ 3538902 w 3575599"/>
                    <a:gd name="connsiteY4" fmla="*/ 986243 h 2099651"/>
                    <a:gd name="connsiteX5" fmla="*/ 1869763 w 3575599"/>
                    <a:gd name="connsiteY5" fmla="*/ 21986 h 2099651"/>
                    <a:gd name="connsiteX6" fmla="*/ 1705759 w 3575599"/>
                    <a:gd name="connsiteY6" fmla="*/ 21986 h 2099651"/>
                    <a:gd name="connsiteX7" fmla="*/ 36697 w 3575599"/>
                    <a:gd name="connsiteY7" fmla="*/ 986204 h 2099651"/>
                    <a:gd name="connsiteX8" fmla="*/ 36697 w 3575599"/>
                    <a:gd name="connsiteY8" fmla="*/ 1113418 h 2099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75599" h="2099651">
                      <a:moveTo>
                        <a:pt x="36697" y="1113409"/>
                      </a:moveTo>
                      <a:lnTo>
                        <a:pt x="1705836" y="2077665"/>
                      </a:lnTo>
                      <a:cubicBezTo>
                        <a:pt x="1756581" y="2106981"/>
                        <a:pt x="1819096" y="2106981"/>
                        <a:pt x="1869841" y="2077665"/>
                      </a:cubicBezTo>
                      <a:lnTo>
                        <a:pt x="3538902" y="1113447"/>
                      </a:lnTo>
                      <a:cubicBezTo>
                        <a:pt x="3587832" y="1085181"/>
                        <a:pt x="3587832" y="1014510"/>
                        <a:pt x="3538902" y="986243"/>
                      </a:cubicBezTo>
                      <a:lnTo>
                        <a:pt x="1869763" y="21986"/>
                      </a:lnTo>
                      <a:cubicBezTo>
                        <a:pt x="1819019" y="-7329"/>
                        <a:pt x="1756503" y="-7329"/>
                        <a:pt x="1705759" y="21986"/>
                      </a:cubicBezTo>
                      <a:lnTo>
                        <a:pt x="36697" y="986204"/>
                      </a:lnTo>
                      <a:cubicBezTo>
                        <a:pt x="-12232" y="1014481"/>
                        <a:pt x="-12232" y="1085142"/>
                        <a:pt x="36697" y="111341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7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82313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844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pen Sans SemiBold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Freeform: Shape 51">
                  <a:extLst>
                    <a:ext uri="{FF2B5EF4-FFF2-40B4-BE49-F238E27FC236}">
                      <a16:creationId xmlns:a16="http://schemas.microsoft.com/office/drawing/2014/main" id="{E7C28E1A-59CC-B611-69CB-CDB0D4C55628}"/>
                    </a:ext>
                  </a:extLst>
                </p:cNvPr>
                <p:cNvSpPr/>
                <p:nvPr/>
              </p:nvSpPr>
              <p:spPr>
                <a:xfrm>
                  <a:off x="653888" y="4812640"/>
                  <a:ext cx="1737353" cy="355398"/>
                </a:xfrm>
                <a:custGeom>
                  <a:avLst/>
                  <a:gdLst>
                    <a:gd name="connsiteX0" fmla="*/ 3575590 w 3575589"/>
                    <a:gd name="connsiteY0" fmla="*/ 0 h 1184160"/>
                    <a:gd name="connsiteX1" fmla="*/ 3575590 w 3575589"/>
                    <a:gd name="connsiteY1" fmla="*/ 134419 h 1184160"/>
                    <a:gd name="connsiteX2" fmla="*/ 3538839 w 3575589"/>
                    <a:gd name="connsiteY2" fmla="*/ 198079 h 1184160"/>
                    <a:gd name="connsiteX3" fmla="*/ 1869787 w 3575589"/>
                    <a:gd name="connsiteY3" fmla="*/ 1162239 h 1184160"/>
                    <a:gd name="connsiteX4" fmla="*/ 1855580 w 3575589"/>
                    <a:gd name="connsiteY4" fmla="*/ 1169434 h 1184160"/>
                    <a:gd name="connsiteX5" fmla="*/ 1705793 w 3575589"/>
                    <a:gd name="connsiteY5" fmla="*/ 1162239 h 1184160"/>
                    <a:gd name="connsiteX6" fmla="*/ 36654 w 3575589"/>
                    <a:gd name="connsiteY6" fmla="*/ 197982 h 1184160"/>
                    <a:gd name="connsiteX7" fmla="*/ 9112 w 3575589"/>
                    <a:gd name="connsiteY7" fmla="*/ 170230 h 1184160"/>
                    <a:gd name="connsiteX8" fmla="*/ 0 w 3575589"/>
                    <a:gd name="connsiteY8" fmla="*/ 134419 h 1184160"/>
                    <a:gd name="connsiteX9" fmla="*/ 0 w 3575589"/>
                    <a:gd name="connsiteY9" fmla="*/ 0 h 1184160"/>
                    <a:gd name="connsiteX10" fmla="*/ 670 w 3575589"/>
                    <a:gd name="connsiteY10" fmla="*/ 0 h 1184160"/>
                    <a:gd name="connsiteX11" fmla="*/ 36654 w 3575589"/>
                    <a:gd name="connsiteY11" fmla="*/ 53960 h 1184160"/>
                    <a:gd name="connsiteX12" fmla="*/ 1705793 w 3575589"/>
                    <a:gd name="connsiteY12" fmla="*/ 1018216 h 1184160"/>
                    <a:gd name="connsiteX13" fmla="*/ 1869787 w 3575589"/>
                    <a:gd name="connsiteY13" fmla="*/ 1018216 h 1184160"/>
                    <a:gd name="connsiteX14" fmla="*/ 3538839 w 3575589"/>
                    <a:gd name="connsiteY14" fmla="*/ 54057 h 1184160"/>
                    <a:gd name="connsiteX15" fmla="*/ 3574823 w 3575589"/>
                    <a:gd name="connsiteY15" fmla="*/ 0 h 1184160"/>
                    <a:gd name="connsiteX16" fmla="*/ 3575590 w 3575589"/>
                    <a:gd name="connsiteY16" fmla="*/ 0 h 1184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575589" h="1184160">
                      <a:moveTo>
                        <a:pt x="3575590" y="0"/>
                      </a:moveTo>
                      <a:lnTo>
                        <a:pt x="3575590" y="134419"/>
                      </a:lnTo>
                      <a:cubicBezTo>
                        <a:pt x="3575590" y="159190"/>
                        <a:pt x="3563401" y="183863"/>
                        <a:pt x="3538839" y="198079"/>
                      </a:cubicBezTo>
                      <a:lnTo>
                        <a:pt x="1869787" y="1162239"/>
                      </a:lnTo>
                      <a:cubicBezTo>
                        <a:pt x="1865178" y="1164929"/>
                        <a:pt x="1860384" y="1167327"/>
                        <a:pt x="1855580" y="1169434"/>
                      </a:cubicBezTo>
                      <a:cubicBezTo>
                        <a:pt x="1807699" y="1191234"/>
                        <a:pt x="1751947" y="1188826"/>
                        <a:pt x="1705793" y="1162239"/>
                      </a:cubicBezTo>
                      <a:lnTo>
                        <a:pt x="36654" y="197982"/>
                      </a:lnTo>
                      <a:cubicBezTo>
                        <a:pt x="24368" y="190971"/>
                        <a:pt x="15255" y="181183"/>
                        <a:pt x="9112" y="170230"/>
                      </a:cubicBezTo>
                      <a:cubicBezTo>
                        <a:pt x="3067" y="159190"/>
                        <a:pt x="0" y="146799"/>
                        <a:pt x="0" y="134419"/>
                      </a:cubicBezTo>
                      <a:lnTo>
                        <a:pt x="0" y="0"/>
                      </a:lnTo>
                      <a:lnTo>
                        <a:pt x="670" y="0"/>
                      </a:lnTo>
                      <a:cubicBezTo>
                        <a:pt x="3358" y="21314"/>
                        <a:pt x="15343" y="41667"/>
                        <a:pt x="36654" y="53960"/>
                      </a:cubicBezTo>
                      <a:lnTo>
                        <a:pt x="1705793" y="1018216"/>
                      </a:lnTo>
                      <a:cubicBezTo>
                        <a:pt x="1756556" y="1047503"/>
                        <a:pt x="1819024" y="1047503"/>
                        <a:pt x="1869787" y="1018216"/>
                      </a:cubicBezTo>
                      <a:lnTo>
                        <a:pt x="3538839" y="54057"/>
                      </a:lnTo>
                      <a:cubicBezTo>
                        <a:pt x="3560140" y="41667"/>
                        <a:pt x="3572135" y="21411"/>
                        <a:pt x="3574823" y="0"/>
                      </a:cubicBezTo>
                      <a:lnTo>
                        <a:pt x="3575590" y="0"/>
                      </a:lnTo>
                      <a:close/>
                    </a:path>
                  </a:pathLst>
                </a:custGeom>
                <a:solidFill>
                  <a:schemeClr val="accent3">
                    <a:lumMod val="90000"/>
                  </a:schemeClr>
                </a:solidFill>
                <a:ln w="97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82313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844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pen Sans SemiBold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9C32788E-4FFE-C8D7-3733-56FF2AD96588}"/>
                  </a:ext>
                </a:extLst>
              </p:cNvPr>
              <p:cNvGrpSpPr/>
              <p:nvPr/>
            </p:nvGrpSpPr>
            <p:grpSpPr>
              <a:xfrm>
                <a:off x="608161" y="5477483"/>
                <a:ext cx="1828800" cy="813494"/>
                <a:chOff x="405515" y="3515867"/>
                <a:chExt cx="3159570" cy="1982540"/>
              </a:xfrm>
              <a:solidFill>
                <a:schemeClr val="accent3"/>
              </a:solidFill>
            </p:grpSpPr>
            <p:sp>
              <p:nvSpPr>
                <p:cNvPr id="38" name="Freeform: Shape 38">
                  <a:extLst>
                    <a:ext uri="{FF2B5EF4-FFF2-40B4-BE49-F238E27FC236}">
                      <a16:creationId xmlns:a16="http://schemas.microsoft.com/office/drawing/2014/main" id="{25D55BA0-BBB4-09C8-3984-3AEC45C64E2F}"/>
                    </a:ext>
                  </a:extLst>
                </p:cNvPr>
                <p:cNvSpPr/>
                <p:nvPr/>
              </p:nvSpPr>
              <p:spPr>
                <a:xfrm>
                  <a:off x="405515" y="3515867"/>
                  <a:ext cx="3159565" cy="1855350"/>
                </a:xfrm>
                <a:custGeom>
                  <a:avLst/>
                  <a:gdLst>
                    <a:gd name="connsiteX0" fmla="*/ 36697 w 3575599"/>
                    <a:gd name="connsiteY0" fmla="*/ 1113409 h 2099651"/>
                    <a:gd name="connsiteX1" fmla="*/ 1705836 w 3575599"/>
                    <a:gd name="connsiteY1" fmla="*/ 2077665 h 2099651"/>
                    <a:gd name="connsiteX2" fmla="*/ 1869841 w 3575599"/>
                    <a:gd name="connsiteY2" fmla="*/ 2077665 h 2099651"/>
                    <a:gd name="connsiteX3" fmla="*/ 3538902 w 3575599"/>
                    <a:gd name="connsiteY3" fmla="*/ 1113447 h 2099651"/>
                    <a:gd name="connsiteX4" fmla="*/ 3538902 w 3575599"/>
                    <a:gd name="connsiteY4" fmla="*/ 986243 h 2099651"/>
                    <a:gd name="connsiteX5" fmla="*/ 1869763 w 3575599"/>
                    <a:gd name="connsiteY5" fmla="*/ 21986 h 2099651"/>
                    <a:gd name="connsiteX6" fmla="*/ 1705759 w 3575599"/>
                    <a:gd name="connsiteY6" fmla="*/ 21986 h 2099651"/>
                    <a:gd name="connsiteX7" fmla="*/ 36697 w 3575599"/>
                    <a:gd name="connsiteY7" fmla="*/ 986204 h 2099651"/>
                    <a:gd name="connsiteX8" fmla="*/ 36697 w 3575599"/>
                    <a:gd name="connsiteY8" fmla="*/ 1113418 h 2099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75599" h="2099651">
                      <a:moveTo>
                        <a:pt x="36697" y="1113409"/>
                      </a:moveTo>
                      <a:lnTo>
                        <a:pt x="1705836" y="2077665"/>
                      </a:lnTo>
                      <a:cubicBezTo>
                        <a:pt x="1756581" y="2106981"/>
                        <a:pt x="1819096" y="2106981"/>
                        <a:pt x="1869841" y="2077665"/>
                      </a:cubicBezTo>
                      <a:lnTo>
                        <a:pt x="3538902" y="1113447"/>
                      </a:lnTo>
                      <a:cubicBezTo>
                        <a:pt x="3587832" y="1085181"/>
                        <a:pt x="3587832" y="1014510"/>
                        <a:pt x="3538902" y="986243"/>
                      </a:cubicBezTo>
                      <a:lnTo>
                        <a:pt x="1869763" y="21986"/>
                      </a:lnTo>
                      <a:cubicBezTo>
                        <a:pt x="1819019" y="-7329"/>
                        <a:pt x="1756503" y="-7329"/>
                        <a:pt x="1705759" y="21986"/>
                      </a:cubicBezTo>
                      <a:lnTo>
                        <a:pt x="36697" y="986204"/>
                      </a:lnTo>
                      <a:cubicBezTo>
                        <a:pt x="-12232" y="1014481"/>
                        <a:pt x="-12232" y="1085142"/>
                        <a:pt x="36697" y="11134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7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82313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844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pen Sans SemiBold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Freeform: Shape 39">
                  <a:extLst>
                    <a:ext uri="{FF2B5EF4-FFF2-40B4-BE49-F238E27FC236}">
                      <a16:creationId xmlns:a16="http://schemas.microsoft.com/office/drawing/2014/main" id="{B5CB5835-ACE2-0586-AA90-A0CD982148B6}"/>
                    </a:ext>
                  </a:extLst>
                </p:cNvPr>
                <p:cNvSpPr/>
                <p:nvPr/>
              </p:nvSpPr>
              <p:spPr>
                <a:xfrm>
                  <a:off x="405528" y="4452028"/>
                  <a:ext cx="3159557" cy="1046379"/>
                </a:xfrm>
                <a:custGeom>
                  <a:avLst/>
                  <a:gdLst>
                    <a:gd name="connsiteX0" fmla="*/ 3575590 w 3575589"/>
                    <a:gd name="connsiteY0" fmla="*/ 0 h 1184160"/>
                    <a:gd name="connsiteX1" fmla="*/ 3575590 w 3575589"/>
                    <a:gd name="connsiteY1" fmla="*/ 134419 h 1184160"/>
                    <a:gd name="connsiteX2" fmla="*/ 3538839 w 3575589"/>
                    <a:gd name="connsiteY2" fmla="*/ 198079 h 1184160"/>
                    <a:gd name="connsiteX3" fmla="*/ 1869787 w 3575589"/>
                    <a:gd name="connsiteY3" fmla="*/ 1162239 h 1184160"/>
                    <a:gd name="connsiteX4" fmla="*/ 1855580 w 3575589"/>
                    <a:gd name="connsiteY4" fmla="*/ 1169434 h 1184160"/>
                    <a:gd name="connsiteX5" fmla="*/ 1705793 w 3575589"/>
                    <a:gd name="connsiteY5" fmla="*/ 1162239 h 1184160"/>
                    <a:gd name="connsiteX6" fmla="*/ 36654 w 3575589"/>
                    <a:gd name="connsiteY6" fmla="*/ 197982 h 1184160"/>
                    <a:gd name="connsiteX7" fmla="*/ 9112 w 3575589"/>
                    <a:gd name="connsiteY7" fmla="*/ 170230 h 1184160"/>
                    <a:gd name="connsiteX8" fmla="*/ 0 w 3575589"/>
                    <a:gd name="connsiteY8" fmla="*/ 134419 h 1184160"/>
                    <a:gd name="connsiteX9" fmla="*/ 0 w 3575589"/>
                    <a:gd name="connsiteY9" fmla="*/ 0 h 1184160"/>
                    <a:gd name="connsiteX10" fmla="*/ 670 w 3575589"/>
                    <a:gd name="connsiteY10" fmla="*/ 0 h 1184160"/>
                    <a:gd name="connsiteX11" fmla="*/ 36654 w 3575589"/>
                    <a:gd name="connsiteY11" fmla="*/ 53960 h 1184160"/>
                    <a:gd name="connsiteX12" fmla="*/ 1705793 w 3575589"/>
                    <a:gd name="connsiteY12" fmla="*/ 1018216 h 1184160"/>
                    <a:gd name="connsiteX13" fmla="*/ 1869787 w 3575589"/>
                    <a:gd name="connsiteY13" fmla="*/ 1018216 h 1184160"/>
                    <a:gd name="connsiteX14" fmla="*/ 3538839 w 3575589"/>
                    <a:gd name="connsiteY14" fmla="*/ 54057 h 1184160"/>
                    <a:gd name="connsiteX15" fmla="*/ 3574823 w 3575589"/>
                    <a:gd name="connsiteY15" fmla="*/ 0 h 1184160"/>
                    <a:gd name="connsiteX16" fmla="*/ 3575590 w 3575589"/>
                    <a:gd name="connsiteY16" fmla="*/ 0 h 1184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575589" h="1184160">
                      <a:moveTo>
                        <a:pt x="3575590" y="0"/>
                      </a:moveTo>
                      <a:lnTo>
                        <a:pt x="3575590" y="134419"/>
                      </a:lnTo>
                      <a:cubicBezTo>
                        <a:pt x="3575590" y="159190"/>
                        <a:pt x="3563401" y="183863"/>
                        <a:pt x="3538839" y="198079"/>
                      </a:cubicBezTo>
                      <a:lnTo>
                        <a:pt x="1869787" y="1162239"/>
                      </a:lnTo>
                      <a:cubicBezTo>
                        <a:pt x="1865178" y="1164929"/>
                        <a:pt x="1860384" y="1167327"/>
                        <a:pt x="1855580" y="1169434"/>
                      </a:cubicBezTo>
                      <a:cubicBezTo>
                        <a:pt x="1807699" y="1191234"/>
                        <a:pt x="1751947" y="1188826"/>
                        <a:pt x="1705793" y="1162239"/>
                      </a:cubicBezTo>
                      <a:lnTo>
                        <a:pt x="36654" y="197982"/>
                      </a:lnTo>
                      <a:cubicBezTo>
                        <a:pt x="24368" y="190971"/>
                        <a:pt x="15255" y="181183"/>
                        <a:pt x="9112" y="170230"/>
                      </a:cubicBezTo>
                      <a:cubicBezTo>
                        <a:pt x="3067" y="159190"/>
                        <a:pt x="0" y="146799"/>
                        <a:pt x="0" y="134419"/>
                      </a:cubicBezTo>
                      <a:lnTo>
                        <a:pt x="0" y="0"/>
                      </a:lnTo>
                      <a:lnTo>
                        <a:pt x="670" y="0"/>
                      </a:lnTo>
                      <a:cubicBezTo>
                        <a:pt x="3358" y="21314"/>
                        <a:pt x="15343" y="41667"/>
                        <a:pt x="36654" y="53960"/>
                      </a:cubicBezTo>
                      <a:lnTo>
                        <a:pt x="1705793" y="1018216"/>
                      </a:lnTo>
                      <a:cubicBezTo>
                        <a:pt x="1756556" y="1047503"/>
                        <a:pt x="1819024" y="1047503"/>
                        <a:pt x="1869787" y="1018216"/>
                      </a:cubicBezTo>
                      <a:lnTo>
                        <a:pt x="3538839" y="54057"/>
                      </a:lnTo>
                      <a:cubicBezTo>
                        <a:pt x="3560140" y="41667"/>
                        <a:pt x="3572135" y="21411"/>
                        <a:pt x="3574823" y="0"/>
                      </a:cubicBezTo>
                      <a:lnTo>
                        <a:pt x="3575590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7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82313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844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pen Sans SemiBold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5" name="object 11">
                <a:extLst>
                  <a:ext uri="{FF2B5EF4-FFF2-40B4-BE49-F238E27FC236}">
                    <a16:creationId xmlns:a16="http://schemas.microsoft.com/office/drawing/2014/main" id="{7ED45890-A804-2970-0435-001A3287A4C1}"/>
                  </a:ext>
                </a:extLst>
              </p:cNvPr>
              <p:cNvSpPr txBox="1"/>
              <p:nvPr/>
            </p:nvSpPr>
            <p:spPr>
              <a:xfrm>
                <a:off x="1419969" y="3545355"/>
                <a:ext cx="205184" cy="4140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>
                        <a:lumMod val="65000"/>
                      </a:srgbClr>
                    </a:solidFill>
                    <a:effectLst/>
                    <a:uLnTx/>
                    <a:uFillTx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IN" sz="2800" b="0" i="0" u="none" strike="noStrike" kern="0" cap="none" spc="0" normalizeH="0" baseline="0" noProof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object 11">
                <a:extLst>
                  <a:ext uri="{FF2B5EF4-FFF2-40B4-BE49-F238E27FC236}">
                    <a16:creationId xmlns:a16="http://schemas.microsoft.com/office/drawing/2014/main" id="{CB24E55D-9018-4F97-144C-F5FACEE395F0}"/>
                  </a:ext>
                </a:extLst>
              </p:cNvPr>
              <p:cNvSpPr txBox="1"/>
              <p:nvPr/>
            </p:nvSpPr>
            <p:spPr>
              <a:xfrm>
                <a:off x="1422373" y="4589819"/>
                <a:ext cx="200376" cy="4140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IN" sz="2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object 11">
                <a:extLst>
                  <a:ext uri="{FF2B5EF4-FFF2-40B4-BE49-F238E27FC236}">
                    <a16:creationId xmlns:a16="http://schemas.microsoft.com/office/drawing/2014/main" id="{82423958-3280-0317-0314-BBB0213F148B}"/>
                  </a:ext>
                </a:extLst>
              </p:cNvPr>
              <p:cNvSpPr txBox="1"/>
              <p:nvPr/>
            </p:nvSpPr>
            <p:spPr>
              <a:xfrm>
                <a:off x="1419969" y="5642692"/>
                <a:ext cx="205184" cy="4140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>
                    <a:ln>
                      <a:noFill/>
                    </a:ln>
                    <a:solidFill>
                      <a:schemeClr val="bg1">
                        <a:lumMod val="85000"/>
                      </a:schemeClr>
                    </a:solidFill>
                    <a:effectLst/>
                    <a:uLnTx/>
                    <a:uFillTx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IN" sz="2800" b="0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2075A9F7-C15C-B5CE-7A94-8881A26A0E17}"/>
                  </a:ext>
                </a:extLst>
              </p:cNvPr>
              <p:cNvGrpSpPr/>
              <p:nvPr/>
            </p:nvGrpSpPr>
            <p:grpSpPr>
              <a:xfrm>
                <a:off x="562441" y="6530355"/>
                <a:ext cx="1920240" cy="813494"/>
                <a:chOff x="405515" y="3515867"/>
                <a:chExt cx="3159570" cy="1982540"/>
              </a:xfrm>
              <a:solidFill>
                <a:schemeClr val="accent4"/>
              </a:solidFill>
            </p:grpSpPr>
            <p:sp>
              <p:nvSpPr>
                <p:cNvPr id="52" name="Freeform: Shape 50">
                  <a:extLst>
                    <a:ext uri="{FF2B5EF4-FFF2-40B4-BE49-F238E27FC236}">
                      <a16:creationId xmlns:a16="http://schemas.microsoft.com/office/drawing/2014/main" id="{12FD6A84-2E48-3111-FAA5-2D2127EB2B32}"/>
                    </a:ext>
                  </a:extLst>
                </p:cNvPr>
                <p:cNvSpPr/>
                <p:nvPr/>
              </p:nvSpPr>
              <p:spPr>
                <a:xfrm>
                  <a:off x="405515" y="3515867"/>
                  <a:ext cx="3159565" cy="1855350"/>
                </a:xfrm>
                <a:custGeom>
                  <a:avLst/>
                  <a:gdLst>
                    <a:gd name="connsiteX0" fmla="*/ 36697 w 3575599"/>
                    <a:gd name="connsiteY0" fmla="*/ 1113409 h 2099651"/>
                    <a:gd name="connsiteX1" fmla="*/ 1705836 w 3575599"/>
                    <a:gd name="connsiteY1" fmla="*/ 2077665 h 2099651"/>
                    <a:gd name="connsiteX2" fmla="*/ 1869841 w 3575599"/>
                    <a:gd name="connsiteY2" fmla="*/ 2077665 h 2099651"/>
                    <a:gd name="connsiteX3" fmla="*/ 3538902 w 3575599"/>
                    <a:gd name="connsiteY3" fmla="*/ 1113447 h 2099651"/>
                    <a:gd name="connsiteX4" fmla="*/ 3538902 w 3575599"/>
                    <a:gd name="connsiteY4" fmla="*/ 986243 h 2099651"/>
                    <a:gd name="connsiteX5" fmla="*/ 1869763 w 3575599"/>
                    <a:gd name="connsiteY5" fmla="*/ 21986 h 2099651"/>
                    <a:gd name="connsiteX6" fmla="*/ 1705759 w 3575599"/>
                    <a:gd name="connsiteY6" fmla="*/ 21986 h 2099651"/>
                    <a:gd name="connsiteX7" fmla="*/ 36697 w 3575599"/>
                    <a:gd name="connsiteY7" fmla="*/ 986204 h 2099651"/>
                    <a:gd name="connsiteX8" fmla="*/ 36697 w 3575599"/>
                    <a:gd name="connsiteY8" fmla="*/ 1113418 h 2099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75599" h="2099651">
                      <a:moveTo>
                        <a:pt x="36697" y="1113409"/>
                      </a:moveTo>
                      <a:lnTo>
                        <a:pt x="1705836" y="2077665"/>
                      </a:lnTo>
                      <a:cubicBezTo>
                        <a:pt x="1756581" y="2106981"/>
                        <a:pt x="1819096" y="2106981"/>
                        <a:pt x="1869841" y="2077665"/>
                      </a:cubicBezTo>
                      <a:lnTo>
                        <a:pt x="3538902" y="1113447"/>
                      </a:lnTo>
                      <a:cubicBezTo>
                        <a:pt x="3587832" y="1085181"/>
                        <a:pt x="3587832" y="1014510"/>
                        <a:pt x="3538902" y="986243"/>
                      </a:cubicBezTo>
                      <a:lnTo>
                        <a:pt x="1869763" y="21986"/>
                      </a:lnTo>
                      <a:cubicBezTo>
                        <a:pt x="1819019" y="-7329"/>
                        <a:pt x="1756503" y="-7329"/>
                        <a:pt x="1705759" y="21986"/>
                      </a:cubicBezTo>
                      <a:lnTo>
                        <a:pt x="36697" y="986204"/>
                      </a:lnTo>
                      <a:cubicBezTo>
                        <a:pt x="-12232" y="1014481"/>
                        <a:pt x="-12232" y="1085142"/>
                        <a:pt x="36697" y="111341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7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82313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844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pen Sans SemiBold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1">
                  <a:extLst>
                    <a:ext uri="{FF2B5EF4-FFF2-40B4-BE49-F238E27FC236}">
                      <a16:creationId xmlns:a16="http://schemas.microsoft.com/office/drawing/2014/main" id="{269AA2C9-4478-B560-BBE4-D72D2DDE41BB}"/>
                    </a:ext>
                  </a:extLst>
                </p:cNvPr>
                <p:cNvSpPr/>
                <p:nvPr/>
              </p:nvSpPr>
              <p:spPr>
                <a:xfrm>
                  <a:off x="405528" y="4452028"/>
                  <a:ext cx="3159557" cy="1046379"/>
                </a:xfrm>
                <a:custGeom>
                  <a:avLst/>
                  <a:gdLst>
                    <a:gd name="connsiteX0" fmla="*/ 3575590 w 3575589"/>
                    <a:gd name="connsiteY0" fmla="*/ 0 h 1184160"/>
                    <a:gd name="connsiteX1" fmla="*/ 3575590 w 3575589"/>
                    <a:gd name="connsiteY1" fmla="*/ 134419 h 1184160"/>
                    <a:gd name="connsiteX2" fmla="*/ 3538839 w 3575589"/>
                    <a:gd name="connsiteY2" fmla="*/ 198079 h 1184160"/>
                    <a:gd name="connsiteX3" fmla="*/ 1869787 w 3575589"/>
                    <a:gd name="connsiteY3" fmla="*/ 1162239 h 1184160"/>
                    <a:gd name="connsiteX4" fmla="*/ 1855580 w 3575589"/>
                    <a:gd name="connsiteY4" fmla="*/ 1169434 h 1184160"/>
                    <a:gd name="connsiteX5" fmla="*/ 1705793 w 3575589"/>
                    <a:gd name="connsiteY5" fmla="*/ 1162239 h 1184160"/>
                    <a:gd name="connsiteX6" fmla="*/ 36654 w 3575589"/>
                    <a:gd name="connsiteY6" fmla="*/ 197982 h 1184160"/>
                    <a:gd name="connsiteX7" fmla="*/ 9112 w 3575589"/>
                    <a:gd name="connsiteY7" fmla="*/ 170230 h 1184160"/>
                    <a:gd name="connsiteX8" fmla="*/ 0 w 3575589"/>
                    <a:gd name="connsiteY8" fmla="*/ 134419 h 1184160"/>
                    <a:gd name="connsiteX9" fmla="*/ 0 w 3575589"/>
                    <a:gd name="connsiteY9" fmla="*/ 0 h 1184160"/>
                    <a:gd name="connsiteX10" fmla="*/ 670 w 3575589"/>
                    <a:gd name="connsiteY10" fmla="*/ 0 h 1184160"/>
                    <a:gd name="connsiteX11" fmla="*/ 36654 w 3575589"/>
                    <a:gd name="connsiteY11" fmla="*/ 53960 h 1184160"/>
                    <a:gd name="connsiteX12" fmla="*/ 1705793 w 3575589"/>
                    <a:gd name="connsiteY12" fmla="*/ 1018216 h 1184160"/>
                    <a:gd name="connsiteX13" fmla="*/ 1869787 w 3575589"/>
                    <a:gd name="connsiteY13" fmla="*/ 1018216 h 1184160"/>
                    <a:gd name="connsiteX14" fmla="*/ 3538839 w 3575589"/>
                    <a:gd name="connsiteY14" fmla="*/ 54057 h 1184160"/>
                    <a:gd name="connsiteX15" fmla="*/ 3574823 w 3575589"/>
                    <a:gd name="connsiteY15" fmla="*/ 0 h 1184160"/>
                    <a:gd name="connsiteX16" fmla="*/ 3575590 w 3575589"/>
                    <a:gd name="connsiteY16" fmla="*/ 0 h 1184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575589" h="1184160">
                      <a:moveTo>
                        <a:pt x="3575590" y="0"/>
                      </a:moveTo>
                      <a:lnTo>
                        <a:pt x="3575590" y="134419"/>
                      </a:lnTo>
                      <a:cubicBezTo>
                        <a:pt x="3575590" y="159190"/>
                        <a:pt x="3563401" y="183863"/>
                        <a:pt x="3538839" y="198079"/>
                      </a:cubicBezTo>
                      <a:lnTo>
                        <a:pt x="1869787" y="1162239"/>
                      </a:lnTo>
                      <a:cubicBezTo>
                        <a:pt x="1865178" y="1164929"/>
                        <a:pt x="1860384" y="1167327"/>
                        <a:pt x="1855580" y="1169434"/>
                      </a:cubicBezTo>
                      <a:cubicBezTo>
                        <a:pt x="1807699" y="1191234"/>
                        <a:pt x="1751947" y="1188826"/>
                        <a:pt x="1705793" y="1162239"/>
                      </a:cubicBezTo>
                      <a:lnTo>
                        <a:pt x="36654" y="197982"/>
                      </a:lnTo>
                      <a:cubicBezTo>
                        <a:pt x="24368" y="190971"/>
                        <a:pt x="15255" y="181183"/>
                        <a:pt x="9112" y="170230"/>
                      </a:cubicBezTo>
                      <a:cubicBezTo>
                        <a:pt x="3067" y="159190"/>
                        <a:pt x="0" y="146799"/>
                        <a:pt x="0" y="134419"/>
                      </a:cubicBezTo>
                      <a:lnTo>
                        <a:pt x="0" y="0"/>
                      </a:lnTo>
                      <a:lnTo>
                        <a:pt x="670" y="0"/>
                      </a:lnTo>
                      <a:cubicBezTo>
                        <a:pt x="3358" y="21314"/>
                        <a:pt x="15343" y="41667"/>
                        <a:pt x="36654" y="53960"/>
                      </a:cubicBezTo>
                      <a:lnTo>
                        <a:pt x="1705793" y="1018216"/>
                      </a:lnTo>
                      <a:cubicBezTo>
                        <a:pt x="1756556" y="1047503"/>
                        <a:pt x="1819024" y="1047503"/>
                        <a:pt x="1869787" y="1018216"/>
                      </a:cubicBezTo>
                      <a:lnTo>
                        <a:pt x="3538839" y="54057"/>
                      </a:lnTo>
                      <a:cubicBezTo>
                        <a:pt x="3560140" y="41667"/>
                        <a:pt x="3572135" y="21411"/>
                        <a:pt x="3574823" y="0"/>
                      </a:cubicBezTo>
                      <a:lnTo>
                        <a:pt x="3575590" y="0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7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82313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844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pen Sans SemiBold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1" name="object 11">
                <a:extLst>
                  <a:ext uri="{FF2B5EF4-FFF2-40B4-BE49-F238E27FC236}">
                    <a16:creationId xmlns:a16="http://schemas.microsoft.com/office/drawing/2014/main" id="{F4CF3665-5D51-E8E7-664F-108E094526D0}"/>
                  </a:ext>
                </a:extLst>
              </p:cNvPr>
              <p:cNvSpPr txBox="1"/>
              <p:nvPr/>
            </p:nvSpPr>
            <p:spPr>
              <a:xfrm>
                <a:off x="1422373" y="6695564"/>
                <a:ext cx="200376" cy="4140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IN" sz="2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7A54FB2E-F6FF-C991-38DE-536DC7D88F96}"/>
                  </a:ext>
                </a:extLst>
              </p:cNvPr>
              <p:cNvGrpSpPr/>
              <p:nvPr/>
            </p:nvGrpSpPr>
            <p:grpSpPr>
              <a:xfrm>
                <a:off x="516721" y="7550949"/>
                <a:ext cx="2011680" cy="809159"/>
                <a:chOff x="405515" y="3526431"/>
                <a:chExt cx="3159570" cy="1971976"/>
              </a:xfrm>
            </p:grpSpPr>
            <p:sp>
              <p:nvSpPr>
                <p:cNvPr id="61" name="Freeform: Shape 50">
                  <a:extLst>
                    <a:ext uri="{FF2B5EF4-FFF2-40B4-BE49-F238E27FC236}">
                      <a16:creationId xmlns:a16="http://schemas.microsoft.com/office/drawing/2014/main" id="{C329542F-416C-756D-C5E6-C301687E40A7}"/>
                    </a:ext>
                  </a:extLst>
                </p:cNvPr>
                <p:cNvSpPr/>
                <p:nvPr/>
              </p:nvSpPr>
              <p:spPr>
                <a:xfrm>
                  <a:off x="405515" y="3526431"/>
                  <a:ext cx="3159565" cy="1855348"/>
                </a:xfrm>
                <a:custGeom>
                  <a:avLst/>
                  <a:gdLst>
                    <a:gd name="connsiteX0" fmla="*/ 36697 w 3575599"/>
                    <a:gd name="connsiteY0" fmla="*/ 1113409 h 2099651"/>
                    <a:gd name="connsiteX1" fmla="*/ 1705836 w 3575599"/>
                    <a:gd name="connsiteY1" fmla="*/ 2077665 h 2099651"/>
                    <a:gd name="connsiteX2" fmla="*/ 1869841 w 3575599"/>
                    <a:gd name="connsiteY2" fmla="*/ 2077665 h 2099651"/>
                    <a:gd name="connsiteX3" fmla="*/ 3538902 w 3575599"/>
                    <a:gd name="connsiteY3" fmla="*/ 1113447 h 2099651"/>
                    <a:gd name="connsiteX4" fmla="*/ 3538902 w 3575599"/>
                    <a:gd name="connsiteY4" fmla="*/ 986243 h 2099651"/>
                    <a:gd name="connsiteX5" fmla="*/ 1869763 w 3575599"/>
                    <a:gd name="connsiteY5" fmla="*/ 21986 h 2099651"/>
                    <a:gd name="connsiteX6" fmla="*/ 1705759 w 3575599"/>
                    <a:gd name="connsiteY6" fmla="*/ 21986 h 2099651"/>
                    <a:gd name="connsiteX7" fmla="*/ 36697 w 3575599"/>
                    <a:gd name="connsiteY7" fmla="*/ 986204 h 2099651"/>
                    <a:gd name="connsiteX8" fmla="*/ 36697 w 3575599"/>
                    <a:gd name="connsiteY8" fmla="*/ 1113418 h 2099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75599" h="2099651">
                      <a:moveTo>
                        <a:pt x="36697" y="1113409"/>
                      </a:moveTo>
                      <a:lnTo>
                        <a:pt x="1705836" y="2077665"/>
                      </a:lnTo>
                      <a:cubicBezTo>
                        <a:pt x="1756581" y="2106981"/>
                        <a:pt x="1819096" y="2106981"/>
                        <a:pt x="1869841" y="2077665"/>
                      </a:cubicBezTo>
                      <a:lnTo>
                        <a:pt x="3538902" y="1113447"/>
                      </a:lnTo>
                      <a:cubicBezTo>
                        <a:pt x="3587832" y="1085181"/>
                        <a:pt x="3587832" y="1014510"/>
                        <a:pt x="3538902" y="986243"/>
                      </a:cubicBezTo>
                      <a:lnTo>
                        <a:pt x="1869763" y="21986"/>
                      </a:lnTo>
                      <a:cubicBezTo>
                        <a:pt x="1819019" y="-7329"/>
                        <a:pt x="1756503" y="-7329"/>
                        <a:pt x="1705759" y="21986"/>
                      </a:cubicBezTo>
                      <a:lnTo>
                        <a:pt x="36697" y="986204"/>
                      </a:lnTo>
                      <a:cubicBezTo>
                        <a:pt x="-12232" y="1014481"/>
                        <a:pt x="-12232" y="1085142"/>
                        <a:pt x="36697" y="1113418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7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82313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844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pen Sans SemiBold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: Shape 51">
                  <a:extLst>
                    <a:ext uri="{FF2B5EF4-FFF2-40B4-BE49-F238E27FC236}">
                      <a16:creationId xmlns:a16="http://schemas.microsoft.com/office/drawing/2014/main" id="{E75C1A0B-9882-E899-EFEF-82A75FD43227}"/>
                    </a:ext>
                  </a:extLst>
                </p:cNvPr>
                <p:cNvSpPr/>
                <p:nvPr/>
              </p:nvSpPr>
              <p:spPr>
                <a:xfrm>
                  <a:off x="405528" y="4452028"/>
                  <a:ext cx="3159557" cy="1046379"/>
                </a:xfrm>
                <a:custGeom>
                  <a:avLst/>
                  <a:gdLst>
                    <a:gd name="connsiteX0" fmla="*/ 3575590 w 3575589"/>
                    <a:gd name="connsiteY0" fmla="*/ 0 h 1184160"/>
                    <a:gd name="connsiteX1" fmla="*/ 3575590 w 3575589"/>
                    <a:gd name="connsiteY1" fmla="*/ 134419 h 1184160"/>
                    <a:gd name="connsiteX2" fmla="*/ 3538839 w 3575589"/>
                    <a:gd name="connsiteY2" fmla="*/ 198079 h 1184160"/>
                    <a:gd name="connsiteX3" fmla="*/ 1869787 w 3575589"/>
                    <a:gd name="connsiteY3" fmla="*/ 1162239 h 1184160"/>
                    <a:gd name="connsiteX4" fmla="*/ 1855580 w 3575589"/>
                    <a:gd name="connsiteY4" fmla="*/ 1169434 h 1184160"/>
                    <a:gd name="connsiteX5" fmla="*/ 1705793 w 3575589"/>
                    <a:gd name="connsiteY5" fmla="*/ 1162239 h 1184160"/>
                    <a:gd name="connsiteX6" fmla="*/ 36654 w 3575589"/>
                    <a:gd name="connsiteY6" fmla="*/ 197982 h 1184160"/>
                    <a:gd name="connsiteX7" fmla="*/ 9112 w 3575589"/>
                    <a:gd name="connsiteY7" fmla="*/ 170230 h 1184160"/>
                    <a:gd name="connsiteX8" fmla="*/ 0 w 3575589"/>
                    <a:gd name="connsiteY8" fmla="*/ 134419 h 1184160"/>
                    <a:gd name="connsiteX9" fmla="*/ 0 w 3575589"/>
                    <a:gd name="connsiteY9" fmla="*/ 0 h 1184160"/>
                    <a:gd name="connsiteX10" fmla="*/ 670 w 3575589"/>
                    <a:gd name="connsiteY10" fmla="*/ 0 h 1184160"/>
                    <a:gd name="connsiteX11" fmla="*/ 36654 w 3575589"/>
                    <a:gd name="connsiteY11" fmla="*/ 53960 h 1184160"/>
                    <a:gd name="connsiteX12" fmla="*/ 1705793 w 3575589"/>
                    <a:gd name="connsiteY12" fmla="*/ 1018216 h 1184160"/>
                    <a:gd name="connsiteX13" fmla="*/ 1869787 w 3575589"/>
                    <a:gd name="connsiteY13" fmla="*/ 1018216 h 1184160"/>
                    <a:gd name="connsiteX14" fmla="*/ 3538839 w 3575589"/>
                    <a:gd name="connsiteY14" fmla="*/ 54057 h 1184160"/>
                    <a:gd name="connsiteX15" fmla="*/ 3574823 w 3575589"/>
                    <a:gd name="connsiteY15" fmla="*/ 0 h 1184160"/>
                    <a:gd name="connsiteX16" fmla="*/ 3575590 w 3575589"/>
                    <a:gd name="connsiteY16" fmla="*/ 0 h 1184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575589" h="1184160">
                      <a:moveTo>
                        <a:pt x="3575590" y="0"/>
                      </a:moveTo>
                      <a:lnTo>
                        <a:pt x="3575590" y="134419"/>
                      </a:lnTo>
                      <a:cubicBezTo>
                        <a:pt x="3575590" y="159190"/>
                        <a:pt x="3563401" y="183863"/>
                        <a:pt x="3538839" y="198079"/>
                      </a:cubicBezTo>
                      <a:lnTo>
                        <a:pt x="1869787" y="1162239"/>
                      </a:lnTo>
                      <a:cubicBezTo>
                        <a:pt x="1865178" y="1164929"/>
                        <a:pt x="1860384" y="1167327"/>
                        <a:pt x="1855580" y="1169434"/>
                      </a:cubicBezTo>
                      <a:cubicBezTo>
                        <a:pt x="1807699" y="1191234"/>
                        <a:pt x="1751947" y="1188826"/>
                        <a:pt x="1705793" y="1162239"/>
                      </a:cubicBezTo>
                      <a:lnTo>
                        <a:pt x="36654" y="197982"/>
                      </a:lnTo>
                      <a:cubicBezTo>
                        <a:pt x="24368" y="190971"/>
                        <a:pt x="15255" y="181183"/>
                        <a:pt x="9112" y="170230"/>
                      </a:cubicBezTo>
                      <a:cubicBezTo>
                        <a:pt x="3067" y="159190"/>
                        <a:pt x="0" y="146799"/>
                        <a:pt x="0" y="134419"/>
                      </a:cubicBezTo>
                      <a:lnTo>
                        <a:pt x="0" y="0"/>
                      </a:lnTo>
                      <a:lnTo>
                        <a:pt x="670" y="0"/>
                      </a:lnTo>
                      <a:cubicBezTo>
                        <a:pt x="3358" y="21314"/>
                        <a:pt x="15343" y="41667"/>
                        <a:pt x="36654" y="53960"/>
                      </a:cubicBezTo>
                      <a:lnTo>
                        <a:pt x="1705793" y="1018216"/>
                      </a:lnTo>
                      <a:cubicBezTo>
                        <a:pt x="1756556" y="1047503"/>
                        <a:pt x="1819024" y="1047503"/>
                        <a:pt x="1869787" y="1018216"/>
                      </a:cubicBezTo>
                      <a:lnTo>
                        <a:pt x="3538839" y="54057"/>
                      </a:lnTo>
                      <a:cubicBezTo>
                        <a:pt x="3560140" y="41667"/>
                        <a:pt x="3572135" y="21411"/>
                        <a:pt x="3574823" y="0"/>
                      </a:cubicBezTo>
                      <a:lnTo>
                        <a:pt x="357559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7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82313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844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pen Sans SemiBold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9" name="object 11">
                <a:extLst>
                  <a:ext uri="{FF2B5EF4-FFF2-40B4-BE49-F238E27FC236}">
                    <a16:creationId xmlns:a16="http://schemas.microsoft.com/office/drawing/2014/main" id="{FB3FF60D-76AB-C9CA-0E33-4C25E238F580}"/>
                  </a:ext>
                </a:extLst>
              </p:cNvPr>
              <p:cNvSpPr txBox="1"/>
              <p:nvPr/>
            </p:nvSpPr>
            <p:spPr>
              <a:xfrm>
                <a:off x="1422373" y="7716157"/>
                <a:ext cx="200376" cy="4140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IN" sz="2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C85A1341-282F-A733-E059-BF3D9FE9849B}"/>
              </a:ext>
            </a:extLst>
          </p:cNvPr>
          <p:cNvSpPr txBox="1"/>
          <p:nvPr/>
        </p:nvSpPr>
        <p:spPr>
          <a:xfrm>
            <a:off x="1651350" y="9194773"/>
            <a:ext cx="6985887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Modernize with purpose.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Scale with confidence.</a:t>
            </a:r>
          </a:p>
        </p:txBody>
      </p:sp>
    </p:spTree>
    <p:extLst>
      <p:ext uri="{BB962C8B-B14F-4D97-AF65-F5344CB8AC3E}">
        <p14:creationId xmlns:p14="http://schemas.microsoft.com/office/powerpoint/2010/main" val="3795803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31EE38-CC72-E471-8FA7-595167359F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10" y="2308213"/>
            <a:ext cx="7456057" cy="1354217"/>
          </a:xfrm>
        </p:spPr>
        <p:txBody>
          <a:bodyPr/>
          <a:lstStyle/>
          <a:p>
            <a:r>
              <a:rPr lang="en-US" dirty="0"/>
              <a:t>Ready to build a technology foundation that supports what comes next?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47550E-9AE4-E656-2578-3335F97849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2910" y="4553251"/>
            <a:ext cx="7456057" cy="307777"/>
          </a:xfrm>
        </p:spPr>
        <p:txBody>
          <a:bodyPr/>
          <a:lstStyle/>
          <a:p>
            <a:pPr lvl="0"/>
            <a:r>
              <a:rPr lang="en-US" dirty="0"/>
              <a:t>Work with an experienced IT services partner to modernize legacy systems, strengthen operations and create a secure, scalable digital environment.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5FFEE7-6939-85EC-2D6F-C3B6E3FD5D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2911" y="6017640"/>
            <a:ext cx="6200738" cy="491747"/>
          </a:xfrm>
        </p:spPr>
        <p:txBody>
          <a:bodyPr/>
          <a:lstStyle/>
          <a:p>
            <a:r>
              <a:rPr lang="en-US"/>
              <a:t>Download the Technology Modernization Checklist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51496F-26B9-5F63-E772-30BBBDAAE7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24" t="17538" r="21423" b="8035"/>
          <a:stretch>
            <a:fillRect/>
          </a:stretch>
        </p:blipFill>
        <p:spPr>
          <a:xfrm>
            <a:off x="450061" y="8903839"/>
            <a:ext cx="1798749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35966"/>
      </p:ext>
    </p:extLst>
  </p:cSld>
  <p:clrMapOvr>
    <a:masterClrMapping/>
  </p:clrMapOvr>
</p:sld>
</file>

<file path=ppt/theme/theme1.xml><?xml version="1.0" encoding="utf-8"?>
<a:theme xmlns:a="http://schemas.openxmlformats.org/drawingml/2006/main" name="Carousel 3 - Qcept presentations">
  <a:themeElements>
    <a:clrScheme name="giveaway 01">
      <a:dk1>
        <a:srgbClr val="000000"/>
      </a:dk1>
      <a:lt1>
        <a:srgbClr val="FFFFFF"/>
      </a:lt1>
      <a:dk2>
        <a:srgbClr val="051B2C"/>
      </a:dk2>
      <a:lt2>
        <a:srgbClr val="F0F0F0"/>
      </a:lt2>
      <a:accent1>
        <a:srgbClr val="204DF2"/>
      </a:accent1>
      <a:accent2>
        <a:srgbClr val="02A9F3"/>
      </a:accent2>
      <a:accent3>
        <a:srgbClr val="A5E0FF"/>
      </a:accent3>
      <a:accent4>
        <a:srgbClr val="FFFFFF"/>
      </a:accent4>
      <a:accent5>
        <a:srgbClr val="FFFFFF"/>
      </a:accent5>
      <a:accent6>
        <a:srgbClr val="F3F2EF"/>
      </a:accent6>
      <a:hlink>
        <a:srgbClr val="051B2C"/>
      </a:hlink>
      <a:folHlink>
        <a:srgbClr val="204DF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47497da-b5d7-4d1d-9acc-35dfd06affe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DA257BC306DC488DFCB6E847A6B156" ma:contentTypeVersion="16" ma:contentTypeDescription="Create a new document." ma:contentTypeScope="" ma:versionID="22eb67b8a4dc91b08dae177470e8b22e">
  <xsd:schema xmlns:xsd="http://www.w3.org/2001/XMLSchema" xmlns:xs="http://www.w3.org/2001/XMLSchema" xmlns:p="http://schemas.microsoft.com/office/2006/metadata/properties" xmlns:ns2="947497da-b5d7-4d1d-9acc-35dfd06affea" xmlns:ns3="9e63bc5d-11b0-48a9-b841-5b3270c7ee22" targetNamespace="http://schemas.microsoft.com/office/2006/metadata/properties" ma:root="true" ma:fieldsID="e47d9ddec1ac7a2502978bcb1e3c9da7" ns2:_="" ns3:_="">
    <xsd:import namespace="947497da-b5d7-4d1d-9acc-35dfd06affea"/>
    <xsd:import namespace="9e63bc5d-11b0-48a9-b841-5b3270c7ee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7497da-b5d7-4d1d-9acc-35dfd06aff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749dacf-8667-4ffa-93c0-cb1c35894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63bc5d-11b0-48a9-b841-5b3270c7ee2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84FE30-7FC2-4D02-A7B4-CF90BBEF06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7C0FA3-F44D-4390-941F-5E605480F7E9}">
  <ds:schemaRefs>
    <ds:schemaRef ds:uri="947497da-b5d7-4d1d-9acc-35dfd06affea"/>
    <ds:schemaRef ds:uri="9e63bc5d-11b0-48a9-b841-5b3270c7ee2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927B61-28E7-4FC1-B6EA-8F511AC3DEAF}">
  <ds:schemaRefs>
    <ds:schemaRef ds:uri="947497da-b5d7-4d1d-9acc-35dfd06affea"/>
    <ds:schemaRef ds:uri="9e63bc5d-11b0-48a9-b841-5b3270c7ee2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</TotalTime>
  <Words>305</Words>
  <Application>Microsoft Office PowerPoint</Application>
  <PresentationFormat>Custom</PresentationFormat>
  <Paragraphs>47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</vt:lpstr>
      <vt:lpstr>Arial</vt:lpstr>
      <vt:lpstr>Aptos</vt:lpstr>
      <vt:lpstr>Open Sans SemiBold</vt:lpstr>
      <vt:lpstr>Carousel 3 - Qcept presentations</vt:lpstr>
      <vt:lpstr>PowerPoint Presentation</vt:lpstr>
      <vt:lpstr>PowerPoint Presentation</vt:lpstr>
      <vt:lpstr>PowerPoint Presentation</vt:lpstr>
      <vt:lpstr>PowerPoint Presentation</vt:lpstr>
    </vt:vector>
  </TitlesOfParts>
  <Company>&lt;Add Company name&gt;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&lt;Add Carousel name&gt;</dc:title>
  <dc:creator>&lt;Add Author name&gt;</dc:creator>
  <dcterms:created xsi:type="dcterms:W3CDTF">2024-08-29T10:16:22Z</dcterms:created>
  <dcterms:modified xsi:type="dcterms:W3CDTF">2026-08-03T11:37:35Z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0x0101007ADA257BC306DC488DFCB6E847A6B156</vt:lpwstr>
  </property>
  <property fmtid="{D5CDD505-2E9C-101B-9397-08002B2CF9AE}" pid="3" name="MediaServiceImageTags">
    <vt:lpwstr/>
  </property>
</Properties>
</file>